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529D-9B9E-40DD-9037-09F90907ED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89E2-1730-488C-BC97-F7B15FD0C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3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782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417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899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6825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385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7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A233A750-231D-4042-B3D4-3CF9205A8ED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DE68B8-F385-441E-BBF5-9DF8F845D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41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510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317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69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65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176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6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352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5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05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A233A750-231D-4042-B3D4-3CF9205A8ED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DE68B8-F385-441E-BBF5-9DF8F845D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2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A233A750-231D-4042-B3D4-3CF9205A8ED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DE68B8-F385-441E-BBF5-9DF8F845D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1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A233A750-231D-4042-B3D4-3CF9205A8ED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DE68B8-F385-441E-BBF5-9DF8F845D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6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A233A750-231D-4042-B3D4-3CF9205A8ED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DE68B8-F385-441E-BBF5-9DF8F845D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3A750-231D-4042-B3D4-3CF9205A8ED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DE68B8-F385-441E-BBF5-9DF8F845D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5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750-231D-4042-B3D4-3CF9205A8ED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8B8-F385-441E-BBF5-9DF8F845D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750-231D-4042-B3D4-3CF9205A8ED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8B8-F385-441E-BBF5-9DF8F845D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10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A233A750-231D-4042-B3D4-3CF9205A8EDA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05DE68B8-F385-441E-BBF5-9DF8F845D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89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9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62844" y="2217738"/>
            <a:ext cx="7218115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500" dirty="0"/>
              <a:t>The U-87 LUC cell line is a luciferase-expressing U-87 epithelial cell line, obtained from a 44-year-old Caucasian </a:t>
            </a:r>
            <a:r>
              <a:rPr lang="en-US" sz="1500" dirty="0" smtClean="0"/>
              <a:t>female patient with </a:t>
            </a:r>
            <a:r>
              <a:rPr lang="en-US" sz="1500" dirty="0"/>
              <a:t>Stage 3 glioblastoma. Human tumor xenograft animal models may lead to breakthroughs in brain </a:t>
            </a:r>
            <a:r>
              <a:rPr lang="en-US" sz="1500" dirty="0" smtClean="0"/>
              <a:t>cancer research </a:t>
            </a:r>
            <a:r>
              <a:rPr lang="en-US" sz="1500" dirty="0"/>
              <a:t>and innovative treatment approaches that are essential for glioblastoma patients. </a:t>
            </a:r>
            <a:endParaRPr lang="en-US" sz="15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500" dirty="0" smtClean="0"/>
              <a:t>U87-LUC </a:t>
            </a:r>
            <a:r>
              <a:rPr lang="en-US" sz="1500" dirty="0"/>
              <a:t>cells represent a human glioblastoma cell line, which is used to create subcutaneous and metastatic xenograft brain cancer mouse model </a:t>
            </a:r>
            <a:r>
              <a:rPr lang="en-US" sz="1500" dirty="0" smtClean="0"/>
              <a:t>U87-LUC, </a:t>
            </a:r>
            <a:r>
              <a:rPr lang="en-US" sz="1500" dirty="0"/>
              <a:t>a highly utilized CDX for studying angiogenesis and anti-angiogenic therapeutic agents. </a:t>
            </a:r>
            <a:endParaRPr lang="en-US" sz="15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5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5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5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5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5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500" dirty="0">
                <a:cs typeface="Times New Roman" panose="02020603050405020304" pitchFamily="18" charset="0"/>
              </a:rPr>
              <a:t>Typically, </a:t>
            </a:r>
            <a:r>
              <a:rPr lang="en-US" altLang="en-US" sz="15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5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5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500" dirty="0">
                <a:cs typeface="Times New Roman" panose="02020603050405020304" pitchFamily="18" charset="0"/>
              </a:rPr>
              <a:t> </a:t>
            </a:r>
            <a:r>
              <a:rPr lang="en-US" altLang="en-US" sz="15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5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500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500" dirty="0"/>
              <a:t> </a:t>
            </a:r>
            <a:endParaRPr lang="en-US" sz="1500" dirty="0" smtClean="0"/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365957" y="1682968"/>
            <a:ext cx="6035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U-87 </a:t>
            </a:r>
            <a:r>
              <a:rPr lang="en-US" sz="3200" b="1" dirty="0" smtClean="0"/>
              <a:t>LUC</a:t>
            </a:r>
            <a:r>
              <a:rPr lang="en-US" altLang="en-US" sz="3200" b="1" dirty="0" smtClean="0">
                <a:ea typeface="MS PGothic" pitchFamily="34" charset="-128"/>
              </a:rPr>
              <a:t> 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321040" y="4958558"/>
            <a:ext cx="3749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71" y="2344768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93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1811339" y="1268413"/>
            <a:ext cx="759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" y="1828128"/>
            <a:ext cx="7653866" cy="4304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29700" y="3066137"/>
            <a:ext cx="22059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282965"/>
            <a:ext cx="384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>
                <a:latin typeface="Arial Black" panose="020B0A04020102020204" pitchFamily="34" charset="0"/>
              </a:rPr>
              <a:t>U-87 LUC (Glioblastoma)    Xenograft Study</a:t>
            </a:r>
            <a:endParaRPr lang="en-US" altLang="en-US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27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U-87 LUC</a:t>
            </a:r>
            <a:r>
              <a:rPr lang="en-US" sz="3200" dirty="0" smtClean="0"/>
              <a:t> 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  <a:endParaRPr lang="en-US" altLang="en-US" sz="32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022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/>
              <a:t>U-87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LUC Xenograft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3191080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/>
              <a:t>U-87 LUC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3850586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U-87 LUC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U-87 LUC Tumor Growth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U-87 LUC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U-87 LUC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U-87 LUC 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906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004710" y="2438400"/>
            <a:ext cx="5926667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425" y="4221163"/>
            <a:ext cx="27940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7535864" y="2363789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1339" y="1854200"/>
            <a:ext cx="565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U-87 LUC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692648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1185</TotalTime>
  <Words>610</Words>
  <Application>Microsoft Office PowerPoint</Application>
  <PresentationFormat>Widescreen</PresentationFormat>
  <Paragraphs>96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17</cp:revision>
  <dcterms:created xsi:type="dcterms:W3CDTF">2018-01-11T05:41:16Z</dcterms:created>
  <dcterms:modified xsi:type="dcterms:W3CDTF">2018-01-12T02:59:20Z</dcterms:modified>
</cp:coreProperties>
</file>