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86C5-CF0E-4E40-8162-785D9CA4C78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FA450-C738-402D-90A3-5E1F57E0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7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504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1280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1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7187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981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0487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1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6C26FC2-DDB3-42B9-BCA1-8D6466D7BE7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F73D71-F47B-4A53-AA4F-1CC8472E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35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43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489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62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598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465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063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512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209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060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32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6C26FC2-DDB3-42B9-BCA1-8D6466D7BE7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F73D71-F47B-4A53-AA4F-1CC8472E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92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6C26FC2-DDB3-42B9-BCA1-8D6466D7BE7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F73D71-F47B-4A53-AA4F-1CC8472E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29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6C26FC2-DDB3-42B9-BCA1-8D6466D7BE7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F73D71-F47B-4A53-AA4F-1CC8472E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71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6C26FC2-DDB3-42B9-BCA1-8D6466D7BE7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F73D71-F47B-4A53-AA4F-1CC8472E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2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C26FC2-DDB3-42B9-BCA1-8D6466D7BE7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F73D71-F47B-4A53-AA4F-1CC8472E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4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6FC2-DDB3-42B9-BCA1-8D6466D7BE7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D71-F47B-4A53-AA4F-1CC8472E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5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6FC2-DDB3-42B9-BCA1-8D6466D7BE7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D71-F47B-4A53-AA4F-1CC8472E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058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F6C26FC2-DDB3-42B9-BCA1-8D6466D7BE7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A2F73D71-F47B-4A53-AA4F-1CC8472E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83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76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462845" y="2217738"/>
            <a:ext cx="6208888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The </a:t>
            </a:r>
            <a:r>
              <a:rPr lang="en-US" sz="1400" dirty="0"/>
              <a:t>U-87 MG epithelial cell line is obtained from a 44-year-old Caucasian female with Stage 3 glioblastoma. In addition to being </a:t>
            </a:r>
            <a:r>
              <a:rPr lang="en-US" sz="1400" dirty="0" err="1"/>
              <a:t>hypodiploid</a:t>
            </a:r>
            <a:r>
              <a:rPr lang="en-US" sz="1400" dirty="0"/>
              <a:t>, 48 percent of these cells have the modal chromosome number of 44. The U-87 MG cell line is essential for the investigation of the toxicity of chemotherapy related to brain cancer. </a:t>
            </a:r>
            <a:endParaRPr lang="en-US" sz="1400" dirty="0"/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/>
              <a:t>The </a:t>
            </a:r>
            <a:r>
              <a:rPr lang="en-US" sz="1400" dirty="0"/>
              <a:t>U-87 MG</a:t>
            </a:r>
            <a:r>
              <a:rPr lang="en-US" sz="1400" dirty="0" smtClean="0"/>
              <a:t> </a:t>
            </a:r>
            <a:r>
              <a:rPr lang="en-US" sz="1400" dirty="0"/>
              <a:t>human brain </a:t>
            </a:r>
            <a:r>
              <a:rPr lang="en-US" sz="1400" dirty="0" smtClean="0"/>
              <a:t>(</a:t>
            </a:r>
            <a:r>
              <a:rPr lang="en-US" sz="1400" dirty="0"/>
              <a:t>glioblastoma</a:t>
            </a:r>
            <a:r>
              <a:rPr lang="en-US" sz="1400" dirty="0" smtClean="0"/>
              <a:t>) </a:t>
            </a:r>
            <a:r>
              <a:rPr lang="en-US" sz="1400" dirty="0"/>
              <a:t>cell line is used to create the CDX (Cell Line Derived Xenograft) </a:t>
            </a:r>
            <a:r>
              <a:rPr lang="en-US" sz="1400" dirty="0"/>
              <a:t>U-87 MG</a:t>
            </a:r>
            <a:r>
              <a:rPr lang="en-US" sz="1400" dirty="0"/>
              <a:t> xenograft mouse </a:t>
            </a:r>
            <a:r>
              <a:rPr lang="en-US" sz="1400" dirty="0" smtClean="0"/>
              <a:t>model</a:t>
            </a:r>
            <a:r>
              <a:rPr lang="en-US" sz="1400" dirty="0" smtClean="0"/>
              <a:t>, </a:t>
            </a:r>
            <a:r>
              <a:rPr lang="en-US" sz="1400" dirty="0"/>
              <a:t>which is </a:t>
            </a:r>
            <a:r>
              <a:rPr lang="en-US" sz="1400" dirty="0" smtClean="0"/>
              <a:t>utilized </a:t>
            </a:r>
            <a:r>
              <a:rPr lang="en-US" sz="1400" dirty="0"/>
              <a:t>in preclinical studies for identification of potential drug candidates targeting glioblastoma cells. </a:t>
            </a:r>
            <a:endParaRPr lang="en-US" sz="1400" dirty="0" smtClean="0"/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>
                <a:cs typeface="Times New Roman" panose="02020603050405020304" pitchFamily="18" charset="0"/>
              </a:rPr>
              <a:t>Typically, </a:t>
            </a:r>
            <a:r>
              <a:rPr lang="en-US" altLang="en-US" sz="14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4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4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500" dirty="0"/>
              <a:t> </a:t>
            </a:r>
            <a:endParaRPr lang="en-US" sz="1500" dirty="0" smtClean="0"/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365957" y="1682968"/>
            <a:ext cx="6035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U-87 MG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 smtClean="0">
                <a:ea typeface="MS PGothic" pitchFamily="34" charset="-128"/>
              </a:rPr>
              <a:t>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6821434" y="4466034"/>
            <a:ext cx="40056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41" y="1929271"/>
            <a:ext cx="2898843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25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1811339" y="1268413"/>
            <a:ext cx="7597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0" y="1811761"/>
            <a:ext cx="7763820" cy="4366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794" y="2912611"/>
            <a:ext cx="2031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24710" y="2282965"/>
            <a:ext cx="3476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 smtClean="0">
                <a:latin typeface="Arial Black" panose="020B0A04020102020204" pitchFamily="34" charset="0"/>
              </a:rPr>
              <a:t>U-87 (Glioblastoma)    Xenograft Study</a:t>
            </a:r>
            <a:endParaRPr lang="en-US" altLang="en-US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75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U-87 MG</a:t>
            </a:r>
            <a:r>
              <a:rPr lang="en-US" sz="3200" dirty="0" smtClean="0"/>
              <a:t> 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  <a:endParaRPr lang="en-US" altLang="en-US" sz="32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1526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782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/>
              <a:t>U-87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MG Xenograft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2343952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 smtClean="0"/>
              <a:t>U-87 MG</a:t>
            </a:r>
            <a:r>
              <a:rPr lang="en-US" sz="3200" dirty="0" smtClean="0"/>
              <a:t> </a:t>
            </a:r>
            <a:r>
              <a:rPr lang="en-US" altLang="en-US" sz="3200" b="1" dirty="0" smtClean="0">
                <a:ea typeface="MS PGothic" pitchFamily="34" charset="-128"/>
              </a:rPr>
              <a:t>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4197619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U-87 MG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U-87 MG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Tumor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Growth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U-87 MG Tumor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U-87 MG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ea typeface="MS PGothic" pitchFamily="34" charset="-128"/>
              </a:rPr>
              <a:t>U-87 MG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3192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778932" y="2438400"/>
            <a:ext cx="5610579" cy="2892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4425" y="4221163"/>
            <a:ext cx="2794000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7535864" y="2363789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1339" y="1854200"/>
            <a:ext cx="565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U-87 MG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2785691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1254</TotalTime>
  <Words>637</Words>
  <Application>Microsoft Office PowerPoint</Application>
  <PresentationFormat>Widescreen</PresentationFormat>
  <Paragraphs>96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11</cp:revision>
  <dcterms:created xsi:type="dcterms:W3CDTF">2018-01-11T04:50:23Z</dcterms:created>
  <dcterms:modified xsi:type="dcterms:W3CDTF">2018-01-12T01:44:36Z</dcterms:modified>
</cp:coreProperties>
</file>