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254A-1542-43A9-A2C7-867135AD415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7B83E-1C03-4AA9-94B9-A0048979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767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300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850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614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054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4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02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8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1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10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9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64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4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3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1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0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0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8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C22565BB-1D06-4345-A573-F9C0A5499FB5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A4A26FB2-AD0B-420C-A686-A2B8D3FF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0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7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553156" y="2217738"/>
            <a:ext cx="7258755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SW620 tumorigenic epithelial cell line was derived from the tissue of a 51-year-old Caucasian male patient with colorectal adenocarcinoma and is a suitable transfection host. Also, these cells are </a:t>
            </a:r>
            <a:r>
              <a:rPr lang="en-US" sz="1400" dirty="0" err="1"/>
              <a:t>CSAp</a:t>
            </a:r>
            <a:r>
              <a:rPr lang="en-US" sz="1400" dirty="0"/>
              <a:t> and colon antigen 3 negative, and positive for keratin by </a:t>
            </a:r>
            <a:r>
              <a:rPr lang="en-US" sz="1400" dirty="0" err="1"/>
              <a:t>immunoperoxidase</a:t>
            </a:r>
            <a:r>
              <a:rPr lang="en-US" sz="1400" dirty="0"/>
              <a:t> staining.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SW620</a:t>
            </a:r>
            <a:r>
              <a:rPr lang="en-US" sz="1400" dirty="0"/>
              <a:t> human </a:t>
            </a:r>
            <a:r>
              <a:rPr lang="en-US" sz="1400" dirty="0" smtClean="0"/>
              <a:t>colon</a:t>
            </a:r>
            <a:r>
              <a:rPr lang="en-US" sz="1400" dirty="0" smtClean="0"/>
              <a:t>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 smtClean="0"/>
              <a:t>SW620</a:t>
            </a:r>
            <a:r>
              <a:rPr lang="en-US" sz="1400" dirty="0" smtClean="0"/>
              <a:t> xenograft </a:t>
            </a:r>
            <a:r>
              <a:rPr lang="en-US" sz="1400" dirty="0"/>
              <a:t>mouse </a:t>
            </a:r>
            <a:r>
              <a:rPr lang="en-US" sz="1400" dirty="0" smtClean="0"/>
              <a:t>model that </a:t>
            </a:r>
            <a:r>
              <a:rPr lang="en-US" sz="1400" dirty="0"/>
              <a:t>that is widely used for studying late stage oncolytic </a:t>
            </a:r>
            <a:r>
              <a:rPr lang="en-US" sz="1400" dirty="0" err="1"/>
              <a:t>virotherapy</a:t>
            </a:r>
            <a:r>
              <a:rPr lang="en-US" sz="1400" dirty="0"/>
              <a:t> as well as therapeutic effects on Rho </a:t>
            </a:r>
            <a:r>
              <a:rPr lang="en-US" sz="1400" dirty="0" err="1"/>
              <a:t>GTPases</a:t>
            </a:r>
            <a:r>
              <a:rPr lang="en-US" sz="1400" dirty="0" smtClean="0"/>
              <a:t>. </a:t>
            </a:r>
            <a:r>
              <a:rPr lang="en-US" sz="1400" dirty="0"/>
              <a:t>Preclinical studies of colorectal cancer can help researchers to investigate its correlation with immune response and find new therapies for patients with this disease</a:t>
            </a:r>
            <a:r>
              <a:rPr lang="en-US" sz="1400" dirty="0" smtClean="0"/>
              <a:t>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40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SW620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2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2444" y="2009423"/>
            <a:ext cx="340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SW620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Xenograft 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8" y="1769183"/>
            <a:ext cx="6646651" cy="43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0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SW620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940383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SW620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4058247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SW620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38114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SW620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SW620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SW620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SW620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SW620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37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43377" y="2573867"/>
            <a:ext cx="6017861" cy="275695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537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SW620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03786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337</TotalTime>
  <Words>603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4</cp:revision>
  <dcterms:created xsi:type="dcterms:W3CDTF">2018-01-12T20:33:06Z</dcterms:created>
  <dcterms:modified xsi:type="dcterms:W3CDTF">2018-01-13T02:10:24Z</dcterms:modified>
</cp:coreProperties>
</file>