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63B32-F206-40B6-969D-0639D5C8562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75EA2-8CE1-4A19-8C50-CF609348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244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6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0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0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1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2397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7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02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3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462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306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1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385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73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095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893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9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44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0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57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3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55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532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F4C91D57-E048-4AB9-BBEF-C4614EDBBFE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82D0E27-E101-4B54-8E6A-59151691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4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40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Human gastric </a:t>
            </a:r>
            <a:r>
              <a:rPr lang="en-US" sz="1400" dirty="0"/>
              <a:t>cancer cell lines represent accurate molecular models of primary carcinomas and have proven to be potent tools in preclinical </a:t>
            </a:r>
            <a:r>
              <a:rPr lang="en-US" sz="1400" dirty="0" smtClean="0"/>
              <a:t>stomach </a:t>
            </a:r>
            <a:r>
              <a:rPr lang="en-US" sz="1400" dirty="0"/>
              <a:t>cancer </a:t>
            </a:r>
            <a:r>
              <a:rPr lang="en-US" sz="1400" dirty="0" smtClean="0"/>
              <a:t>research to study the </a:t>
            </a:r>
            <a:r>
              <a:rPr lang="en-US" sz="1400" dirty="0"/>
              <a:t>genetics, pharmacology and biochemistry of </a:t>
            </a:r>
            <a:r>
              <a:rPr lang="en-US" sz="1400" dirty="0" smtClean="0"/>
              <a:t>gastric malignancies. </a:t>
            </a:r>
            <a:r>
              <a:rPr lang="en-US" sz="1400" dirty="0"/>
              <a:t>Subcutaneous implantation of the SNU-16 human gastric tumor cells into nude mice can be utilized as a platform to test new drugs as well as evaluate anti-cancer therapies related to gastric cancer progression, predicting in vivo drug response in humans.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SNU-16</a:t>
            </a:r>
            <a:r>
              <a:rPr lang="en-US" sz="1400" dirty="0" smtClean="0"/>
              <a:t> human gastric </a:t>
            </a:r>
            <a:r>
              <a:rPr lang="en-US" sz="1400" dirty="0" smtClean="0"/>
              <a:t>cell </a:t>
            </a:r>
            <a:r>
              <a:rPr lang="en-US" sz="1400" dirty="0"/>
              <a:t>line is used to create the CDX (Cell Line Derived Xenograft) </a:t>
            </a:r>
            <a:r>
              <a:rPr lang="en-US" sz="1400" dirty="0" smtClean="0"/>
              <a:t>SNU-16 xenograft </a:t>
            </a:r>
            <a:r>
              <a:rPr lang="en-US" sz="1400" dirty="0"/>
              <a:t>mouse </a:t>
            </a:r>
            <a:r>
              <a:rPr lang="en-US" sz="1400" dirty="0" smtClean="0"/>
              <a:t>model</a:t>
            </a:r>
            <a:r>
              <a:rPr lang="en-US" sz="1400" dirty="0"/>
              <a:t> </a:t>
            </a:r>
            <a:r>
              <a:rPr lang="en-US" sz="1400" dirty="0"/>
              <a:t>that is used for in vivo studies of therapeutic compounds targeting gastric cancer cells. Preclinical studies of novel FGFR inhibitors involve overexpression of FGFR2 in the CDX SNU-16</a:t>
            </a:r>
            <a:r>
              <a:rPr lang="en-US" sz="1400" dirty="0" smtClean="0"/>
              <a:t>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SNU-16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54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SNU-16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55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SNU-16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4445394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SNU-16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763593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SNU-16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08958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SNU-16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SNU-16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SNU-16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SNU-16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SNU-16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8303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62756" y="2438400"/>
            <a:ext cx="592666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SNU-16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050348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579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2</cp:revision>
  <dcterms:created xsi:type="dcterms:W3CDTF">2018-01-13T01:58:09Z</dcterms:created>
  <dcterms:modified xsi:type="dcterms:W3CDTF">2018-01-13T02:08:33Z</dcterms:modified>
</cp:coreProperties>
</file>