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2D24E-948A-4872-9C3F-8873B9D02C4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4CCDB-AFD2-4DC3-8617-1E4907E8E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4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294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996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7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234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4583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322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8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89DDBC5-5BC1-4CE2-86B0-2FE59A71C54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0CB8BC-D200-450A-B394-AEDB48E59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06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75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443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99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25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208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50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359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752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503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70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89DDBC5-5BC1-4CE2-86B0-2FE59A71C54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0CB8BC-D200-450A-B394-AEDB48E59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79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89DDBC5-5BC1-4CE2-86B0-2FE59A71C54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0CB8BC-D200-450A-B394-AEDB48E59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3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89DDBC5-5BC1-4CE2-86B0-2FE59A71C54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0CB8BC-D200-450A-B394-AEDB48E59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5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89DDBC5-5BC1-4CE2-86B0-2FE59A71C54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0CB8BC-D200-450A-B394-AEDB48E59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13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9DDBC5-5BC1-4CE2-86B0-2FE59A71C54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0CB8BC-D200-450A-B394-AEDB48E59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81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DBC5-5BC1-4CE2-86B0-2FE59A71C54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B8BC-D200-450A-B394-AEDB48E59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DBC5-5BC1-4CE2-86B0-2FE59A71C54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B8BC-D200-450A-B394-AEDB48E59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592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D89DDBC5-5BC1-4CE2-86B0-2FE59A71C54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2F0CB8BC-D200-450A-B394-AEDB48E59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43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80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293511" y="2217738"/>
            <a:ext cx="7586134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/>
              <a:t>The SK-OV-3 tumorigenic epithelial cell line was isolated in 1973 from the ovarian tissue of a 64-year-old Caucasian female patient with adenocarcinoma and is resistant to tumor necrosis and several other cytotoxic drugs, including Adriamycin, cis-platinum, and diphtheria toxin. Furthermore, this cell line is </a:t>
            </a:r>
            <a:r>
              <a:rPr lang="en-US" sz="1400" dirty="0" err="1"/>
              <a:t>hypodiploid</a:t>
            </a:r>
            <a:r>
              <a:rPr lang="en-US" sz="1400" dirty="0"/>
              <a:t> and is a suitable transfection host for ovarian cancer research. </a:t>
            </a:r>
            <a:endParaRPr lang="en-US" sz="1400" dirty="0" smtClean="0"/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/>
              <a:t>The SKOV-3 xenograft mouse model is created using human ovarian cells that are resistant both to tumor necrosis factor and to several cytotoxic drugs and is a helpful tool in ovarian cancer research. </a:t>
            </a:r>
            <a:r>
              <a:rPr lang="en-US" sz="1400" dirty="0" smtClean="0"/>
              <a:t>Preclinical </a:t>
            </a:r>
            <a:r>
              <a:rPr lang="en-US" sz="1400" dirty="0"/>
              <a:t>studies of </a:t>
            </a:r>
            <a:r>
              <a:rPr lang="en-US" sz="1400" dirty="0" smtClean="0"/>
              <a:t>ovarian</a:t>
            </a:r>
            <a:r>
              <a:rPr lang="en-US" sz="1400" dirty="0" smtClean="0"/>
              <a:t> </a:t>
            </a:r>
            <a:r>
              <a:rPr lang="en-US" sz="1400" dirty="0"/>
              <a:t>cancer can help researchers to investigate its correlation with immune response and find new therapies for patients with this disease.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6056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SK-OV-3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048977" y="4890231"/>
            <a:ext cx="3668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71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3110" y="2009423"/>
            <a:ext cx="357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SK-OV-3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Xenograft Study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37" y="1862713"/>
            <a:ext cx="6474846" cy="43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03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SK-OV-3 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8770445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SK-OV-3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2225538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SK-OV-3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621629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/>
              <a:t>SK-OV-3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SK-OV-3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SK-OV-3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SK-OV-3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SK-OV-3 </a:t>
            </a:r>
            <a:r>
              <a:rPr lang="en-US" altLang="en-US" sz="3200" b="1" dirty="0" smtClean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6606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773816" y="2438400"/>
            <a:ext cx="6526870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6756" y="4221163"/>
            <a:ext cx="289648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8043864" y="2363788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3289" y="1854200"/>
            <a:ext cx="591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SK-OV-3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673895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111</TotalTime>
  <Words>739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3</cp:revision>
  <dcterms:created xsi:type="dcterms:W3CDTF">2018-01-17T00:47:49Z</dcterms:created>
  <dcterms:modified xsi:type="dcterms:W3CDTF">2018-01-17T02:39:30Z</dcterms:modified>
</cp:coreProperties>
</file>