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8D61F-9677-48D0-900F-C49FF7F1453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42EA6-43E3-4A27-90E6-9D440FA5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7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587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8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6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496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5111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892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1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01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5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982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649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951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604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40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739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936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53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39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06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4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83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95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3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2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505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AACEA12F-41B3-4E50-B227-66B350B65D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AA99F521-F23A-435B-85C2-120BB408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80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05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</a:t>
            </a:r>
            <a:r>
              <a:rPr lang="en-US" sz="1400" dirty="0" smtClean="0"/>
              <a:t>SK-MEL-2 </a:t>
            </a:r>
            <a:r>
              <a:rPr lang="en-US" sz="1400" dirty="0"/>
              <a:t>tumorigenic cell line was taken from the skin of a </a:t>
            </a:r>
            <a:r>
              <a:rPr lang="en-US" sz="1400" dirty="0" smtClean="0"/>
              <a:t>60-year-old </a:t>
            </a:r>
            <a:r>
              <a:rPr lang="en-US" sz="1400" dirty="0"/>
              <a:t>male patient with malignant melanoma </a:t>
            </a:r>
            <a:r>
              <a:rPr lang="en-US" sz="1400" dirty="0" smtClean="0"/>
              <a:t>in 1972. </a:t>
            </a:r>
            <a:r>
              <a:rPr lang="en-US" sz="1400" dirty="0"/>
              <a:t>This cell line could be helpful for skin cancer research as well as for other cell and molecular biology applications. Preclinical </a:t>
            </a:r>
            <a:r>
              <a:rPr lang="en-US" sz="1400" dirty="0"/>
              <a:t>studies of cell-derived xenograft animal models </a:t>
            </a:r>
            <a:r>
              <a:rPr lang="en-US" sz="1400" dirty="0" smtClean="0"/>
              <a:t>can </a:t>
            </a:r>
            <a:r>
              <a:rPr lang="en-US" sz="1400" dirty="0"/>
              <a:t>help scientists find new therapies for patients </a:t>
            </a:r>
            <a:r>
              <a:rPr lang="en-US" sz="1400" dirty="0" smtClean="0"/>
              <a:t>with </a:t>
            </a:r>
            <a:r>
              <a:rPr lang="en-US" sz="1400" dirty="0" smtClean="0"/>
              <a:t>skin cancer</a:t>
            </a:r>
            <a:r>
              <a:rPr lang="en-US" sz="1400" dirty="0" smtClean="0"/>
              <a:t>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SK-MEL-2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melanoma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SK-MEL-2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/>
              <a:t>that allows studies on the anti-tumor activity of MEK and other inhibitors in mono and combination </a:t>
            </a:r>
            <a:r>
              <a:rPr lang="en-US" sz="1400" dirty="0" smtClean="0"/>
              <a:t>therapies. </a:t>
            </a:r>
            <a:r>
              <a:rPr lang="en-US" sz="1400" dirty="0" smtClean="0"/>
              <a:t>The </a:t>
            </a:r>
            <a:r>
              <a:rPr lang="en-US" sz="1400" dirty="0"/>
              <a:t>SK-MEL-2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melanoma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SK-MEL-2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61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SK-MEL-2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21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SK-MEL-2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5013024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SK-MEL-2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688697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SK-MEL-2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70574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SK-MEL-2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SK-MEL-2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SK-MEL-2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SK-MEL-2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tumor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SK-MEL-2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0454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311965" y="2438400"/>
            <a:ext cx="6049274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88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SK-MEL-2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043526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</TotalTime>
  <Words>633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2018-01-16T23:40:26Z</dcterms:created>
  <dcterms:modified xsi:type="dcterms:W3CDTF">2018-01-17T00:21:16Z</dcterms:modified>
</cp:coreProperties>
</file>