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4CCF1-41F6-4B27-8838-1C44E89EA82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E81FF-E77B-4268-8F72-F194732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32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05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356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9794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5391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8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61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35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228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712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49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34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86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130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594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6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71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44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5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61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94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9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3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17367DA1-E274-4DBE-ACD8-6200B5F042F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BC540CC-402E-40C3-9E58-57CD06966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4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339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Bone cancer </a:t>
            </a:r>
            <a:r>
              <a:rPr lang="en-US" sz="1400" dirty="0"/>
              <a:t>cell lines represent accurate molecular models of primary carcinomas and have proven to be potent tools in </a:t>
            </a:r>
            <a:r>
              <a:rPr lang="en-US" sz="1400" dirty="0" smtClean="0"/>
              <a:t>sarcoma research</a:t>
            </a:r>
            <a:r>
              <a:rPr lang="en-US" sz="1400" dirty="0"/>
              <a:t>. Preclinical studies of cell-derived xenograft animal models can help scientists find new therapies for patients with </a:t>
            </a:r>
            <a:r>
              <a:rPr lang="en-US" sz="1400" dirty="0" smtClean="0"/>
              <a:t>bone </a:t>
            </a:r>
            <a:r>
              <a:rPr lang="en-US" sz="1400" dirty="0"/>
              <a:t>cancer. The SJSA-1</a:t>
            </a:r>
            <a:r>
              <a:rPr lang="en-US" sz="1400" dirty="0" smtClean="0"/>
              <a:t> </a:t>
            </a:r>
            <a:r>
              <a:rPr lang="en-US" sz="1400" dirty="0"/>
              <a:t>cell line is a suitable host for studying various types </a:t>
            </a:r>
            <a:r>
              <a:rPr lang="en-US" sz="1400" dirty="0" smtClean="0"/>
              <a:t>of bone cancer.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SJSA-1</a:t>
            </a:r>
            <a:r>
              <a:rPr lang="en-US" sz="1400" dirty="0"/>
              <a:t> </a:t>
            </a:r>
            <a:r>
              <a:rPr lang="en-US" sz="1400" dirty="0" smtClean="0"/>
              <a:t>osteosarcoma </a:t>
            </a:r>
            <a:r>
              <a:rPr lang="en-US" sz="1400" dirty="0" smtClean="0"/>
              <a:t>cell </a:t>
            </a:r>
            <a:r>
              <a:rPr lang="en-US" sz="1400" dirty="0"/>
              <a:t>line is used to create the CDX (Cell Line Derived Xenograft) </a:t>
            </a:r>
            <a:r>
              <a:rPr lang="en-US" sz="1400" dirty="0" smtClean="0"/>
              <a:t>SJSA-1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</a:t>
            </a:r>
            <a:r>
              <a:rPr lang="en-US" sz="1400" dirty="0" smtClean="0"/>
              <a:t>CDX</a:t>
            </a:r>
            <a:r>
              <a:rPr lang="en-US" sz="1400" dirty="0" smtClean="0"/>
              <a:t> </a:t>
            </a:r>
            <a:r>
              <a:rPr lang="en-US" sz="1400" dirty="0"/>
              <a:t>that allows the study of small molecule MDM2 antagonists</a:t>
            </a:r>
            <a:r>
              <a:rPr lang="en-US" sz="1400" dirty="0" smtClean="0"/>
              <a:t>. </a:t>
            </a:r>
            <a:r>
              <a:rPr lang="en-US" sz="1400" dirty="0"/>
              <a:t>The SJSA-1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bone cancer.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SJSA-1</a:t>
            </a:r>
            <a:r>
              <a:rPr lang="en-US" sz="3200" b="1" dirty="0"/>
              <a:t> </a:t>
            </a:r>
            <a:r>
              <a:rPr lang="en-US" altLang="en-US" sz="3200" b="1" dirty="0" smtClean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90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SJSA-1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78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SJSA-1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7346932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SJSA-1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141162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SJSA-1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234864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/>
              <a:t>SJSA-1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SJSA-1 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SJSA-1 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SJSA-1 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SJSA-1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8917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59098" y="2438400"/>
            <a:ext cx="620214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SJSA-1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09006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</TotalTime>
  <Words>576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2018-01-17T09:12:14Z</dcterms:created>
  <dcterms:modified xsi:type="dcterms:W3CDTF">2018-01-17T09:21:52Z</dcterms:modified>
</cp:coreProperties>
</file>