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E3EE-D7FD-4F34-8E8D-A7E43A0DEC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DDD86-8C61-43BD-938B-A3518418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286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2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121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240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9781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03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8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453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97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38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02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711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3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259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410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29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6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14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6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0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64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0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017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5DBF7CC2-3DA7-4F0B-9D07-02BAD1C238D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0CD8B66F-C9A4-423A-8F82-6243A8457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9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6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361243" y="2217738"/>
            <a:ext cx="6310489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>
                <a:cs typeface="Arial" panose="020B0604020202020204" pitchFamily="34" charset="0"/>
              </a:rPr>
              <a:t>The SF-539 human brain (</a:t>
            </a:r>
            <a:r>
              <a:rPr lang="en-US" sz="1500" dirty="0"/>
              <a:t>glial cell neoplasm; </a:t>
            </a:r>
            <a:r>
              <a:rPr lang="en-US" sz="1500" dirty="0" err="1"/>
              <a:t>gliosarcoma</a:t>
            </a:r>
            <a:r>
              <a:rPr lang="en-US" sz="1500" dirty="0">
                <a:cs typeface="Arial" panose="020B0604020202020204" pitchFamily="34" charset="0"/>
              </a:rPr>
              <a:t>) cell line is used to create the CDX (Cell Line Derived Xenograft) SF-539 mouse model that </a:t>
            </a:r>
            <a:r>
              <a:rPr lang="en-US" sz="1500" dirty="0"/>
              <a:t>enables testing of the anti-tumor efficacy of monotherapy or combination therapies and is helpful for brain tumor treatment evaluation.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>
                <a:cs typeface="Arial" panose="020B0604020202020204" pitchFamily="34" charset="0"/>
              </a:rPr>
              <a:t>Human tumor xenograft animal models may help identify any potential limitations and find new treatment options for brain cancer patients.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SF-539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6821434" y="4466034"/>
            <a:ext cx="40056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1" y="1929271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45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SF-539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24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SF-539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74304491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SF-539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820315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SF-539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867944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SF-539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SF-539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SF-539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SF-539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SF-539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5032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666044" y="2438400"/>
            <a:ext cx="5554134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SF-539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956039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</TotalTime>
  <Words>696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6</cp:revision>
  <dcterms:created xsi:type="dcterms:W3CDTF">2018-01-10T08:49:04Z</dcterms:created>
  <dcterms:modified xsi:type="dcterms:W3CDTF">2018-01-12T02:54:22Z</dcterms:modified>
</cp:coreProperties>
</file>