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2D364-80F1-4474-80F3-CE90C259DA5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C1932-D68E-4BB8-B5F3-4FBA02691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6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065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813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41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0658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3432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5502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661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E739032-A32F-4008-B0F0-F8B4CD7CF2E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25F7C7-AA40-43F7-849B-EBAA2EE8D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044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88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50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502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970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809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525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895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99904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134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74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E739032-A32F-4008-B0F0-F8B4CD7CF2E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25F7C7-AA40-43F7-849B-EBAA2EE8D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82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E739032-A32F-4008-B0F0-F8B4CD7CF2E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25F7C7-AA40-43F7-849B-EBAA2EE8D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0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E739032-A32F-4008-B0F0-F8B4CD7CF2E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25F7C7-AA40-43F7-849B-EBAA2EE8D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76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E739032-A32F-4008-B0F0-F8B4CD7CF2E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25F7C7-AA40-43F7-849B-EBAA2EE8D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28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739032-A32F-4008-B0F0-F8B4CD7CF2E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25F7C7-AA40-43F7-849B-EBAA2EE8D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76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9032-A32F-4008-B0F0-F8B4CD7CF2E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F7C7-AA40-43F7-849B-EBAA2EE8D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7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9032-A32F-4008-B0F0-F8B4CD7CF2E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F7C7-AA40-43F7-849B-EBAA2EE8D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8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1480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BE739032-A32F-4008-B0F0-F8B4CD7CF2E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3425F7C7-AA40-43F7-849B-EBAA2EE8D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93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777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632178" y="2217738"/>
            <a:ext cx="5751160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>
                <a:cs typeface="Arial" panose="020B0604020202020204" pitchFamily="34" charset="0"/>
              </a:rPr>
              <a:t>The SF-295 human brain (glioblastoma) cell line is used to create the CDX (Cell Line Derived Xenograft) SF-295 mouse model </a:t>
            </a:r>
            <a:r>
              <a:rPr lang="en-US" sz="1400" dirty="0" smtClean="0">
                <a:cs typeface="Arial" panose="020B0604020202020204" pitchFamily="34" charset="0"/>
              </a:rPr>
              <a:t>that</a:t>
            </a:r>
            <a:r>
              <a:rPr lang="en-US" sz="1400" dirty="0" smtClean="0"/>
              <a:t> </a:t>
            </a:r>
            <a:r>
              <a:rPr lang="en-US" sz="1400" dirty="0"/>
              <a:t>is used to test the efficacy of </a:t>
            </a:r>
            <a:r>
              <a:rPr lang="en-US" sz="1400" dirty="0" err="1"/>
              <a:t>radiosensitizing</a:t>
            </a:r>
            <a:r>
              <a:rPr lang="en-US" sz="1400" dirty="0"/>
              <a:t> agents, the antitumor activity of monotherapies such as </a:t>
            </a:r>
            <a:r>
              <a:rPr lang="en-US" sz="1400" dirty="0" err="1"/>
              <a:t>vinflunine</a:t>
            </a:r>
            <a:r>
              <a:rPr lang="en-US" sz="1400" dirty="0"/>
              <a:t> as well as the combinatory effects of a chemotherapeutic.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>
                <a:cs typeface="Arial" panose="020B0604020202020204" pitchFamily="34" charset="0"/>
              </a:rPr>
              <a:t>Human tumor xenograft animal models may help identify any potential limitations and find new treatment options for brain cancer patients.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Arial" panose="020B0604020202020204" pitchFamily="34" charset="0"/>
              </a:rPr>
              <a:t>Xenografting</a:t>
            </a:r>
            <a:r>
              <a:rPr lang="en-US" altLang="en-US" sz="1400" dirty="0" smtClean="0">
                <a:cs typeface="Arial" panose="020B0604020202020204" pitchFamily="34" charset="0"/>
              </a:rPr>
              <a:t> </a:t>
            </a:r>
            <a:r>
              <a:rPr lang="en-US" altLang="en-US" sz="1400" dirty="0">
                <a:cs typeface="Arial" panose="020B0604020202020204" pitchFamily="34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Arial" panose="020B0604020202020204" pitchFamily="34" charset="0"/>
              </a:rPr>
              <a:t>Xenografting</a:t>
            </a:r>
            <a:r>
              <a:rPr lang="en-US" altLang="en-US" sz="1400" dirty="0">
                <a:cs typeface="Arial" panose="020B0604020202020204" pitchFamily="34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Arial" panose="020B0604020202020204" pitchFamily="34" charset="0"/>
              </a:rPr>
              <a:t>Typically, </a:t>
            </a:r>
            <a:r>
              <a:rPr lang="en-US" altLang="en-US" sz="1400" dirty="0" err="1">
                <a:cs typeface="Arial" panose="020B0604020202020204" pitchFamily="34" charset="0"/>
              </a:rPr>
              <a:t>immunodeficient</a:t>
            </a:r>
            <a:r>
              <a:rPr lang="en-US" altLang="en-US" sz="1400" dirty="0">
                <a:cs typeface="Arial" panose="020B0604020202020204" pitchFamily="34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Arial" panose="020B0604020202020204" pitchFamily="34" charset="0"/>
              </a:rPr>
              <a:t>Xenografting</a:t>
            </a:r>
            <a:r>
              <a:rPr lang="en-US" altLang="en-US" sz="1400" dirty="0">
                <a:cs typeface="Arial" panose="020B0604020202020204" pitchFamily="34" charset="0"/>
              </a:rPr>
              <a:t> </a:t>
            </a:r>
            <a:r>
              <a:rPr lang="en-US" altLang="en-US" sz="1400" dirty="0" smtClean="0">
                <a:cs typeface="Arial" panose="020B0604020202020204" pitchFamily="34" charset="0"/>
              </a:rPr>
              <a:t>is a </a:t>
            </a:r>
            <a:r>
              <a:rPr lang="en-US" altLang="en-US" sz="1400" dirty="0">
                <a:cs typeface="Arial" panose="020B0604020202020204" pitchFamily="34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SF-295</a:t>
            </a:r>
            <a:r>
              <a:rPr lang="en-US" altLang="en-US" sz="3200" b="1" dirty="0" smtClean="0">
                <a:ea typeface="MS PGothic" pitchFamily="34" charset="-128"/>
              </a:rPr>
              <a:t> 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03822" y="4811285"/>
            <a:ext cx="36914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560" y="2188797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869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SF-295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724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SF-295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33287313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SF-295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18557257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SF-295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141108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SF-295 xenograft 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SF-295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SF-295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SF-295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SF-295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645777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140177" y="2438400"/>
            <a:ext cx="5858933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SF-295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4968213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291</TotalTime>
  <Words>692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8</cp:revision>
  <dcterms:created xsi:type="dcterms:W3CDTF">2018-01-10T08:39:28Z</dcterms:created>
  <dcterms:modified xsi:type="dcterms:W3CDTF">2018-01-12T02:53:46Z</dcterms:modified>
</cp:coreProperties>
</file>