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5CAF7-D221-4D3D-A003-C8470ABECFFC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2F5DF-CCA3-490E-92CF-2DAA25A9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4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536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70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6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8566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351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9255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62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1FD1450-9E36-42E5-9CC8-F538A62E13B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A77027-4266-4FA9-899E-DA4B697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40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99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548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779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26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15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88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42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253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15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1FD1450-9E36-42E5-9CC8-F538A62E13B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A77027-4266-4FA9-899E-DA4B697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44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1FD1450-9E36-42E5-9CC8-F538A62E13B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A77027-4266-4FA9-899E-DA4B697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28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1FD1450-9E36-42E5-9CC8-F538A62E13B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A77027-4266-4FA9-899E-DA4B697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54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1FD1450-9E36-42E5-9CC8-F538A62E13B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A77027-4266-4FA9-899E-DA4B697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79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FD1450-9E36-42E5-9CC8-F538A62E13B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A77027-4266-4FA9-899E-DA4B697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12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450-9E36-42E5-9CC8-F538A62E13B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7027-4266-4FA9-899E-DA4B697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5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450-9E36-42E5-9CC8-F538A62E13B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7027-4266-4FA9-899E-DA4B697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7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450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71FD1450-9E36-42E5-9CC8-F538A62E13B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78A77027-4266-4FA9-899E-DA4B697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71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55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8" y="2217738"/>
            <a:ext cx="5751160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>
                <a:cs typeface="Arial" panose="020B0604020202020204" pitchFamily="34" charset="0"/>
              </a:rPr>
              <a:t>The SF-268 human brain (glioblastoma/astrocytoma) cell line is used to create the CDX (Cell Line Derived Xenograft) SF-268 mouse model that is suitable for preclinical testing of therapeutic agents targeting ID4.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>
                <a:cs typeface="Arial" panose="020B0604020202020204" pitchFamily="34" charset="0"/>
              </a:rPr>
              <a:t>Human tumor xenograft animal models may help identify any potential limitations and find new treatment options for brain cancer patients.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SF-268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6821434" y="4466034"/>
            <a:ext cx="40056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1" y="1929271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20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SF-268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886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SF-268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88819503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SF-268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73574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SF-268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36570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SF-268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SF-268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SF-268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SF-268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SF-268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6437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699910" y="2438400"/>
            <a:ext cx="5892801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SF-268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7086886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</TotalTime>
  <Words>692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6</cp:revision>
  <dcterms:created xsi:type="dcterms:W3CDTF">2018-01-10T08:25:01Z</dcterms:created>
  <dcterms:modified xsi:type="dcterms:W3CDTF">2018-01-12T02:53:17Z</dcterms:modified>
</cp:coreProperties>
</file>