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90F8B-C67F-4AFF-80F2-C083131EA92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7F01E-77AF-49DD-95A0-940EDCDCF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5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553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9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4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1001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275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9415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4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64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874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67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437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733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517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805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9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012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570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34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21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43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31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30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09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0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5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DC25E514-52A8-46D9-A88B-7806A34616D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8ED1B159-63A2-4723-81E8-37DDBB9D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35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Bone cancer cell lines represent accurate molecular models of primary carcinomas and have proven to be potent tools in sarcoma research. Preclinical studies of cell-derived xenograft animal models can help scientists find new therapies for patients with bone cancer. </a:t>
            </a:r>
            <a:r>
              <a:rPr lang="en-US" sz="1400" dirty="0" smtClean="0"/>
              <a:t>The</a:t>
            </a:r>
            <a:r>
              <a:rPr lang="en-US" sz="1400" dirty="0"/>
              <a:t> S180</a:t>
            </a:r>
            <a:r>
              <a:rPr lang="en-US" sz="1400" dirty="0" smtClean="0"/>
              <a:t> </a:t>
            </a:r>
            <a:r>
              <a:rPr lang="en-US" sz="1400" dirty="0"/>
              <a:t>cell line is a suitable host for studying various types of bone 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S180</a:t>
            </a:r>
            <a:r>
              <a:rPr lang="en-US" sz="1400" dirty="0" smtClean="0"/>
              <a:t> </a:t>
            </a:r>
            <a:r>
              <a:rPr lang="en-US" sz="1400" dirty="0" smtClean="0"/>
              <a:t>mouse </a:t>
            </a:r>
            <a:r>
              <a:rPr lang="en-US" sz="1400" dirty="0"/>
              <a:t>s</a:t>
            </a:r>
            <a:r>
              <a:rPr lang="en-US" sz="1400" dirty="0" smtClean="0"/>
              <a:t>arcoma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S180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for studying the antitumor activity of </a:t>
            </a:r>
            <a:r>
              <a:rPr lang="en-US" sz="1400" dirty="0" err="1"/>
              <a:t>saponins</a:t>
            </a:r>
            <a:r>
              <a:rPr lang="en-US" sz="1400" dirty="0"/>
              <a:t> as well as mitochondrial complex inhibitors like </a:t>
            </a:r>
            <a:r>
              <a:rPr lang="en-US" sz="1400" dirty="0" err="1"/>
              <a:t>annonaceous</a:t>
            </a:r>
            <a:r>
              <a:rPr lang="en-US" sz="1400" dirty="0"/>
              <a:t> </a:t>
            </a:r>
            <a:r>
              <a:rPr lang="en-US" sz="1400" dirty="0" err="1"/>
              <a:t>acetogenins</a:t>
            </a:r>
            <a:r>
              <a:rPr lang="en-US" sz="1400" dirty="0"/>
              <a:t> ACGs. </a:t>
            </a:r>
            <a:r>
              <a:rPr lang="en-US" sz="1400" dirty="0" smtClean="0"/>
              <a:t>The </a:t>
            </a:r>
            <a:r>
              <a:rPr lang="en-US" sz="1400" dirty="0"/>
              <a:t>S180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bone</a:t>
            </a:r>
            <a:r>
              <a:rPr lang="en-US" sz="1400" dirty="0" smtClean="0"/>
              <a:t> </a:t>
            </a:r>
            <a:r>
              <a:rPr lang="en-US" sz="1400" dirty="0" smtClean="0"/>
              <a:t>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S180</a:t>
            </a:r>
            <a:r>
              <a:rPr lang="en-US" sz="3200" b="1" dirty="0" smtClean="0"/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79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S180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98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S180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5538909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S180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883192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S180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005872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S180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S180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S180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S180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S180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13724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46219" y="2438400"/>
            <a:ext cx="6065949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S180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57222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578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2018-01-17T09:12:23Z</dcterms:created>
  <dcterms:modified xsi:type="dcterms:W3CDTF">2018-01-17T09:30:19Z</dcterms:modified>
</cp:coreProperties>
</file>