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3C633-EDBD-46D8-A666-807E847EC9A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ADA12-30F8-4D76-A22F-931FFB4C5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844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1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096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039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796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9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4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40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240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54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946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09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4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85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967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500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22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4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32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6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23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8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525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6604AF88-1254-4E49-8869-DE7F53FC26F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DBF281B8-05D0-40E3-A9D1-742ECE6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0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07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human </a:t>
            </a:r>
            <a:r>
              <a:rPr lang="en-US" sz="1400" dirty="0" err="1"/>
              <a:t>lymphoblastoid</a:t>
            </a:r>
            <a:r>
              <a:rPr lang="en-US" sz="1400" dirty="0"/>
              <a:t> </a:t>
            </a:r>
            <a:r>
              <a:rPr lang="en-US" sz="1400" dirty="0" err="1"/>
              <a:t>Raji</a:t>
            </a:r>
            <a:r>
              <a:rPr lang="en-US" sz="1400" dirty="0"/>
              <a:t> cell line was derived from an 11-year-old black male patient with </a:t>
            </a:r>
            <a:r>
              <a:rPr lang="en-US" sz="1400" dirty="0" err="1"/>
              <a:t>Burkitt’s</a:t>
            </a:r>
            <a:r>
              <a:rPr lang="en-US" sz="1400" dirty="0"/>
              <a:t> lymphoma and is considered the first hematopoietic human cell line. In addition to being a suitable transfection host for molecular biology applications, </a:t>
            </a:r>
            <a:r>
              <a:rPr lang="en-US" sz="1400" dirty="0" err="1"/>
              <a:t>Raji</a:t>
            </a:r>
            <a:r>
              <a:rPr lang="en-US" sz="1400" dirty="0"/>
              <a:t> cells are resistant to some viruses such as vesicular stomatitis and polio.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/>
              <a:t>Raji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lymphoma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/>
              <a:t>Raji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that promotes tumor growth inhibition studies by immunotoxins and antibody-based therapies such as anti-CD20Fab-LDM and </a:t>
            </a:r>
            <a:r>
              <a:rPr lang="en-US" sz="1400" dirty="0" err="1"/>
              <a:t>heparanase</a:t>
            </a:r>
            <a:r>
              <a:rPr lang="en-US" sz="1400" dirty="0"/>
              <a:t>-neutralizing monoclonal </a:t>
            </a:r>
            <a:r>
              <a:rPr lang="en-US" sz="1400" dirty="0" smtClean="0"/>
              <a:t>antibodies. </a:t>
            </a:r>
            <a:r>
              <a:rPr lang="en-US" sz="1400" dirty="0" smtClean="0"/>
              <a:t>The </a:t>
            </a:r>
            <a:r>
              <a:rPr lang="en-US" sz="1400" dirty="0" err="1"/>
              <a:t>Raji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lymphoma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Raji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49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26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5104901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172986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Raji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091525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Tumor Growth Delay (TGD; 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Raji</a:t>
            </a:r>
            <a:r>
              <a:rPr lang="en-US" sz="3200" b="1" dirty="0"/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0511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21080" y="2438400"/>
            <a:ext cx="6217920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Raji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427685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160</TotalTime>
  <Words>626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2018-01-16T06:44:51Z</dcterms:created>
  <dcterms:modified xsi:type="dcterms:W3CDTF">2018-01-16T09:24:59Z</dcterms:modified>
</cp:coreProperties>
</file>