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8D4D3-468F-422B-8930-05AB90C33BCA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D2D08-0AA9-4CB8-96DA-36F9ABEC5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78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6895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307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25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374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1084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7766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54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28F2543A-B765-49EE-9D0A-779905FD551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4D39A9-3855-4BBF-9C6D-3F6F906DA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5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114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67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838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06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904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645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815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259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4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28F2543A-B765-49EE-9D0A-779905FD551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4D39A9-3855-4BBF-9C6D-3F6F906DA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371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28F2543A-B765-49EE-9D0A-779905FD551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4D39A9-3855-4BBF-9C6D-3F6F906DA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11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28F2543A-B765-49EE-9D0A-779905FD551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4D39A9-3855-4BBF-9C6D-3F6F906DA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255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28F2543A-B765-49EE-9D0A-779905FD551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4D39A9-3855-4BBF-9C6D-3F6F906DA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38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F2543A-B765-49EE-9D0A-779905FD551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4D39A9-3855-4BBF-9C6D-3F6F906DA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51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543A-B765-49EE-9D0A-779905FD551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39A9-3855-4BBF-9C6D-3F6F906DA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1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543A-B765-49EE-9D0A-779905FD551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39A9-3855-4BBF-9C6D-3F6F906DA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8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893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28F2543A-B765-49EE-9D0A-779905FD551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4F4D39A9-3855-4BBF-9C6D-3F6F906DA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971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39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Colorectal cancer cell lines represent accurate molecular models of primary carcinomas and have proven to be potent tools in preclinical colon cancer research. The RKO is a colon carcinoma cell line that contains wild-type p53 but lacks </a:t>
            </a:r>
            <a:r>
              <a:rPr lang="en-US" sz="1400" dirty="0" smtClean="0"/>
              <a:t>h-</a:t>
            </a:r>
            <a:r>
              <a:rPr lang="en-US" sz="1400" dirty="0" err="1" smtClean="0"/>
              <a:t>TRbeta</a:t>
            </a:r>
            <a:r>
              <a:rPr lang="en-US" sz="1400" dirty="0" smtClean="0"/>
              <a:t>. The RKO </a:t>
            </a:r>
            <a:r>
              <a:rPr lang="en-US" sz="1400" dirty="0"/>
              <a:t>cell line is </a:t>
            </a:r>
            <a:r>
              <a:rPr lang="en-US" sz="1400" dirty="0" smtClean="0"/>
              <a:t>an adequate </a:t>
            </a:r>
            <a:r>
              <a:rPr lang="en-US" sz="1400" dirty="0"/>
              <a:t>host for studying various types of colon cancer.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RKO</a:t>
            </a:r>
            <a:r>
              <a:rPr lang="en-US" sz="1400" dirty="0" smtClean="0"/>
              <a:t> colon</a:t>
            </a:r>
            <a:r>
              <a:rPr lang="en-US" sz="1400" dirty="0" smtClean="0"/>
              <a:t>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 smtClean="0"/>
              <a:t>RKO</a:t>
            </a:r>
            <a:r>
              <a:rPr lang="en-US" sz="1400" dirty="0" smtClean="0"/>
              <a:t> xenograft </a:t>
            </a:r>
            <a:r>
              <a:rPr lang="en-US" sz="1400" dirty="0"/>
              <a:t>mouse </a:t>
            </a:r>
            <a:r>
              <a:rPr lang="en-US" sz="1400" dirty="0" smtClean="0"/>
              <a:t>model</a:t>
            </a:r>
            <a:r>
              <a:rPr lang="en-US" sz="1400" dirty="0" smtClean="0"/>
              <a:t>, a </a:t>
            </a:r>
            <a:r>
              <a:rPr lang="en-US" sz="1400" dirty="0"/>
              <a:t>highly </a:t>
            </a:r>
            <a:r>
              <a:rPr lang="en-US" sz="1400" dirty="0" smtClean="0"/>
              <a:t>utilized CDX </a:t>
            </a:r>
            <a:r>
              <a:rPr lang="en-US" sz="1400" dirty="0"/>
              <a:t>in colon cancer research that enables the efficacy of immunotherapies such as </a:t>
            </a:r>
            <a:r>
              <a:rPr lang="en-US" sz="1400" dirty="0" err="1"/>
              <a:t>pembrolizumab</a:t>
            </a:r>
            <a:r>
              <a:rPr lang="en-US" sz="1400" dirty="0"/>
              <a:t> or </a:t>
            </a:r>
            <a:r>
              <a:rPr lang="en-US" sz="1400" dirty="0" err="1"/>
              <a:t>ipilimumab</a:t>
            </a:r>
            <a:r>
              <a:rPr lang="en-US" sz="1400" dirty="0"/>
              <a:t> as well as other targeted therapies like NOB1 inhibition</a:t>
            </a:r>
            <a:r>
              <a:rPr lang="en-US" sz="1400" dirty="0" smtClean="0"/>
              <a:t>. The RKO 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to human colon carcinoma.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RKO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4857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RKO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18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RKO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6337332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RKO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35122318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RKO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4863220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RKO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RKO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RKO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RKO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RKO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673045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049866" y="2438400"/>
            <a:ext cx="6129867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RKO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41578528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</TotalTime>
  <Words>578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1</cp:revision>
  <dcterms:created xsi:type="dcterms:W3CDTF">2018-01-13T01:17:16Z</dcterms:created>
  <dcterms:modified xsi:type="dcterms:W3CDTF">2018-01-13T01:25:03Z</dcterms:modified>
</cp:coreProperties>
</file>