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170-2DC3-46FB-BC3E-59AAA244F0F1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5CCBD-FDD3-4439-BFD1-80F540E0C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9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3252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493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54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5401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5647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9834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9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B6E8F5F-6979-46D8-9ED5-28F1E76080B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559338-A2D7-41A4-BEB8-CA4E41D5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55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333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51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997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459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922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76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791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066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64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B6E8F5F-6979-46D8-9ED5-28F1E76080B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559338-A2D7-41A4-BEB8-CA4E41D5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53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B6E8F5F-6979-46D8-9ED5-28F1E76080B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559338-A2D7-41A4-BEB8-CA4E41D5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28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B6E8F5F-6979-46D8-9ED5-28F1E76080B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559338-A2D7-41A4-BEB8-CA4E41D5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80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B6E8F5F-6979-46D8-9ED5-28F1E76080B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559338-A2D7-41A4-BEB8-CA4E41D5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27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6E8F5F-6979-46D8-9ED5-28F1E76080B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559338-A2D7-41A4-BEB8-CA4E41D5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44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8F5F-6979-46D8-9ED5-28F1E76080B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9338-A2D7-41A4-BEB8-CA4E41D5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8F5F-6979-46D8-9ED5-28F1E76080B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9338-A2D7-41A4-BEB8-CA4E41D5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7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266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BB6E8F5F-6979-46D8-9ED5-28F1E76080B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0C559338-A2D7-41A4-BEB8-CA4E41D5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66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903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PANC-1 cell line is derived from pancreatic duct tissue of a 56-year-old Caucasian male patient with epithelioid carcinoma. In addition to being used as an in vitro model in pancreatic cancer </a:t>
            </a:r>
            <a:r>
              <a:rPr lang="en-US" sz="1400" dirty="0" err="1"/>
              <a:t>tumorigenicity</a:t>
            </a:r>
            <a:r>
              <a:rPr lang="en-US" sz="1400" dirty="0"/>
              <a:t> studies, the PANC-1 cell line serves as </a:t>
            </a:r>
            <a:r>
              <a:rPr lang="en-US" sz="1400" dirty="0" smtClean="0"/>
              <a:t>a suitable </a:t>
            </a:r>
            <a:r>
              <a:rPr lang="en-US" sz="1400" dirty="0"/>
              <a:t>transfection </a:t>
            </a:r>
            <a:r>
              <a:rPr lang="en-US" sz="1400" dirty="0" smtClean="0"/>
              <a:t>host.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PANC-1</a:t>
            </a:r>
            <a:r>
              <a:rPr lang="en-US" sz="1400" dirty="0" smtClean="0"/>
              <a:t> </a:t>
            </a:r>
            <a:r>
              <a:rPr lang="en-US" sz="1400" dirty="0" smtClean="0"/>
              <a:t>human </a:t>
            </a:r>
            <a:r>
              <a:rPr lang="en-US" sz="1400" dirty="0" smtClean="0"/>
              <a:t>pancreas</a:t>
            </a:r>
            <a:r>
              <a:rPr lang="en-US" sz="1400" dirty="0" smtClean="0"/>
              <a:t>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PANC-1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that </a:t>
            </a:r>
            <a:r>
              <a:rPr lang="en-US" sz="1400" dirty="0" smtClean="0"/>
              <a:t>enables </a:t>
            </a:r>
            <a:r>
              <a:rPr lang="en-US" sz="1400" dirty="0"/>
              <a:t>tumor growth inhibition research as well as monotherapies like cisplatin or gemcitabine in combination with recombinant vaccines. </a:t>
            </a:r>
            <a:r>
              <a:rPr lang="en-US" sz="1400" dirty="0" smtClean="0"/>
              <a:t>The </a:t>
            </a:r>
            <a:r>
              <a:rPr lang="en-US" sz="1400" dirty="0"/>
              <a:t>PANC-1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essential</a:t>
            </a:r>
            <a:r>
              <a:rPr lang="en-US" sz="1400" dirty="0" smtClean="0"/>
              <a:t>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pancreatic cancer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05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PANC-1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16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PANC-1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136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PANC-1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04678222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PANC-1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4011903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PANC-1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Model</a:t>
            </a:r>
            <a:endParaRPr lang="en-US" altLang="en-US" sz="22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187331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PANC-1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PANC-1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PANC-1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PANC-1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PANC-1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76973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212574" y="2438400"/>
            <a:ext cx="6148665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88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PANC-1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831050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179</TotalTime>
  <Words>619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8</cp:revision>
  <dcterms:created xsi:type="dcterms:W3CDTF">2018-01-17T06:04:35Z</dcterms:created>
  <dcterms:modified xsi:type="dcterms:W3CDTF">2018-01-17T09:03:53Z</dcterms:modified>
</cp:coreProperties>
</file>