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FEDAC-9590-4EF6-93B6-A95ED347827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C1891-522F-4FB6-A44F-049CC449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62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736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898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82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5329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0528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0692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764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8A461CC-AB0C-44B1-909F-979A19B8CE4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4921C4-6489-4E8C-8846-D117D676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25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82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774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574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6585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719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772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377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321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84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37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8A461CC-AB0C-44B1-909F-979A19B8CE4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4921C4-6489-4E8C-8846-D117D676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40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8A461CC-AB0C-44B1-909F-979A19B8CE4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4921C4-6489-4E8C-8846-D117D676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06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8A461CC-AB0C-44B1-909F-979A19B8CE4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4921C4-6489-4E8C-8846-D117D676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09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8A461CC-AB0C-44B1-909F-979A19B8CE4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4921C4-6489-4E8C-8846-D117D676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61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A461CC-AB0C-44B1-909F-979A19B8CE4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4921C4-6489-4E8C-8846-D117D676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63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61CC-AB0C-44B1-909F-979A19B8CE4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21C4-6489-4E8C-8846-D117D676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5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461CC-AB0C-44B1-909F-979A19B8CE4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21C4-6489-4E8C-8846-D117D676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7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048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B8A461CC-AB0C-44B1-909F-979A19B8CE4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694921C4-6489-4E8C-8846-D117D676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084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571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Ovarian</a:t>
            </a:r>
            <a:r>
              <a:rPr lang="en-US" sz="1400" dirty="0" smtClean="0"/>
              <a:t> </a:t>
            </a:r>
            <a:r>
              <a:rPr lang="en-US" sz="1400" dirty="0"/>
              <a:t>cell lines represent accurate molecular models </a:t>
            </a:r>
            <a:r>
              <a:rPr lang="en-US" sz="1400" dirty="0" smtClean="0"/>
              <a:t>and </a:t>
            </a:r>
            <a:r>
              <a:rPr lang="en-US" sz="1400" dirty="0"/>
              <a:t>have proven to be potent tools in preclinical </a:t>
            </a:r>
            <a:r>
              <a:rPr lang="en-US" sz="1400" smtClean="0"/>
              <a:t>ovarian cancer</a:t>
            </a:r>
            <a:r>
              <a:rPr lang="en-US" sz="1400" smtClean="0"/>
              <a:t> </a:t>
            </a:r>
            <a:r>
              <a:rPr lang="en-US" sz="1400" dirty="0" smtClean="0"/>
              <a:t>research. Preclinical </a:t>
            </a:r>
            <a:r>
              <a:rPr lang="en-US" sz="1400" dirty="0"/>
              <a:t>studies of cell-derived xenograft animal models </a:t>
            </a:r>
            <a:r>
              <a:rPr lang="en-US" sz="1400" dirty="0" smtClean="0"/>
              <a:t>can </a:t>
            </a:r>
            <a:r>
              <a:rPr lang="en-US" sz="1400" dirty="0"/>
              <a:t>help scientists find new therapies for patients </a:t>
            </a:r>
            <a:r>
              <a:rPr lang="en-US" sz="1400" dirty="0" smtClean="0"/>
              <a:t>with </a:t>
            </a:r>
            <a:r>
              <a:rPr lang="en-US" sz="1400" dirty="0" smtClean="0"/>
              <a:t>ovarian cancer</a:t>
            </a:r>
            <a:r>
              <a:rPr lang="en-US" sz="1400" dirty="0" smtClean="0"/>
              <a:t>. </a:t>
            </a:r>
            <a:r>
              <a:rPr lang="en-US" sz="1400" dirty="0"/>
              <a:t>The </a:t>
            </a:r>
            <a:r>
              <a:rPr lang="en-US" sz="1400" dirty="0"/>
              <a:t>OVCAR-3 </a:t>
            </a:r>
            <a:r>
              <a:rPr lang="en-US" sz="1400" dirty="0" smtClean="0"/>
              <a:t> </a:t>
            </a:r>
            <a:r>
              <a:rPr lang="en-US" sz="1400" dirty="0"/>
              <a:t>cell line is a suitable host for studying </a:t>
            </a:r>
            <a:r>
              <a:rPr lang="en-US" sz="1400" dirty="0" smtClean="0"/>
              <a:t>human </a:t>
            </a:r>
            <a:r>
              <a:rPr lang="en-US" sz="1400" dirty="0" smtClean="0"/>
              <a:t>ovarian cancer</a:t>
            </a:r>
            <a:r>
              <a:rPr lang="en-US" sz="1400" dirty="0" smtClean="0"/>
              <a:t>. </a:t>
            </a:r>
            <a:endParaRPr lang="en-US" sz="1400" dirty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OVCAR-3 </a:t>
            </a:r>
            <a:r>
              <a:rPr lang="en-US" sz="1400" dirty="0" smtClean="0"/>
              <a:t>human ovarian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/>
              <a:t>OVCAR-3 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 </a:t>
            </a:r>
            <a:r>
              <a:rPr lang="en-US" sz="1400" dirty="0" smtClean="0"/>
              <a:t>used </a:t>
            </a:r>
            <a:r>
              <a:rPr lang="en-US" sz="1400" dirty="0"/>
              <a:t>in the monitoring of tumor growth suppression by alternative therapeutic strategies and is a potent tool in ovarian cancer research. </a:t>
            </a:r>
            <a:r>
              <a:rPr lang="en-US" sz="1400" dirty="0" smtClean="0"/>
              <a:t>The </a:t>
            </a:r>
            <a:r>
              <a:rPr lang="en-US" sz="1400" dirty="0" smtClean="0"/>
              <a:t>OVCAR-3</a:t>
            </a:r>
            <a:r>
              <a:rPr lang="en-US" sz="1400" dirty="0" smtClean="0"/>
              <a:t> </a:t>
            </a:r>
            <a:r>
              <a:rPr lang="en-US" sz="1400" dirty="0" smtClean="0"/>
              <a:t>xenograft model </a:t>
            </a:r>
            <a:r>
              <a:rPr lang="en-US" sz="1400" dirty="0"/>
              <a:t>is </a:t>
            </a:r>
            <a:r>
              <a:rPr lang="en-US" sz="1400" dirty="0" smtClean="0"/>
              <a:t>essential</a:t>
            </a:r>
            <a:r>
              <a:rPr lang="en-US" sz="1400" dirty="0" smtClean="0"/>
              <a:t> </a:t>
            </a:r>
            <a:r>
              <a:rPr lang="en-US" sz="1400" dirty="0"/>
              <a:t>for biomedical research related </a:t>
            </a:r>
            <a:r>
              <a:rPr lang="en-US" sz="1400" dirty="0" smtClean="0"/>
              <a:t>to </a:t>
            </a:r>
            <a:r>
              <a:rPr lang="en-US" sz="1400" dirty="0" smtClean="0"/>
              <a:t>ovarian cancer</a:t>
            </a:r>
            <a:r>
              <a:rPr lang="en-US" sz="1400" dirty="0" smtClean="0"/>
              <a:t>. </a:t>
            </a:r>
            <a:endParaRPr lang="en-US" sz="14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6056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OVCAR-3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729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OVCAR-3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3113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OVCAR-3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03005762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OVCAR-3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27192670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OVCAR-3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141860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OVCAR-3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OVCAR-3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OVCAR-3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OVCAR-3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OVCAR-3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59156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081824" y="2438400"/>
            <a:ext cx="6001555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883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OVCAR-3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2736357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30</TotalTime>
  <Words>574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4</cp:revision>
  <dcterms:created xsi:type="dcterms:W3CDTF">2018-01-17T02:39:50Z</dcterms:created>
  <dcterms:modified xsi:type="dcterms:W3CDTF">2018-01-17T03:09:57Z</dcterms:modified>
</cp:coreProperties>
</file>