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1E84C-14CF-4B3B-9CE8-EBDFCE4DAEBF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F7000-B5D1-4D58-860B-FB825B2C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9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142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757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0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468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2401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148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0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ECCB136-55AD-4A23-82E4-61612A0BAFB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ADC8ED-329A-4245-AFA3-B6AEB6CD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92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53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607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939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66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28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405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820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050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973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67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ECCB136-55AD-4A23-82E4-61612A0BAFB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ADC8ED-329A-4245-AFA3-B6AEB6CD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45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ECCB136-55AD-4A23-82E4-61612A0BAFB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ADC8ED-329A-4245-AFA3-B6AEB6CD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3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ECCB136-55AD-4A23-82E4-61612A0BAFB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ADC8ED-329A-4245-AFA3-B6AEB6CD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87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DECCB136-55AD-4A23-82E4-61612A0BAFB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ADC8ED-329A-4245-AFA3-B6AEB6CD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12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CCB136-55AD-4A23-82E4-61612A0BAFB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ADC8ED-329A-4245-AFA3-B6AEB6CD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68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B136-55AD-4A23-82E4-61612A0BAFB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C8ED-329A-4245-AFA3-B6AEB6CD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B136-55AD-4A23-82E4-61612A0BAFB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DC8ED-329A-4245-AFA3-B6AEB6CD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301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DECCB136-55AD-4A23-82E4-61612A0BAFBA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2AADC8ED-329A-4245-AFA3-B6AEB6CDB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59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81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925689" y="2217738"/>
            <a:ext cx="6649154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/>
              <a:t>The NCI-N87 epithelial cell line was derived from a metastatic site in the liver of a male with gastric carcinoma and has been positively tested for </a:t>
            </a:r>
            <a:r>
              <a:rPr lang="en-US" sz="1400" dirty="0" err="1"/>
              <a:t>myc</a:t>
            </a:r>
            <a:r>
              <a:rPr lang="en-US" sz="1400" dirty="0"/>
              <a:t> and </a:t>
            </a:r>
            <a:r>
              <a:rPr lang="en-US" sz="1400" dirty="0" err="1"/>
              <a:t>erb</a:t>
            </a:r>
            <a:r>
              <a:rPr lang="en-US" sz="1400" dirty="0"/>
              <a:t> B2 oncogenes. Furthermore, it expresses carcinoembryonic antigen as well as TAG 72 surface glycoproteins. In addition to being used in stomach cancer research, this cell line is highly utilized in transfection. </a:t>
            </a:r>
            <a:endParaRPr lang="en-US" sz="1400" dirty="0" smtClean="0"/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</a:t>
            </a:r>
            <a:r>
              <a:rPr lang="en-US" sz="1400" dirty="0"/>
              <a:t>NCI-N87</a:t>
            </a:r>
            <a:r>
              <a:rPr lang="en-US" sz="1400" dirty="0"/>
              <a:t> </a:t>
            </a:r>
            <a:r>
              <a:rPr lang="en-US" sz="1400" dirty="0" smtClean="0"/>
              <a:t>human gastric </a:t>
            </a:r>
            <a:r>
              <a:rPr lang="en-US" sz="1400" dirty="0"/>
              <a:t>cell line is used to create the CDX (Cell Line Derived Xenograft) </a:t>
            </a:r>
            <a:r>
              <a:rPr lang="en-US" sz="1400" dirty="0"/>
              <a:t>NCI-N87</a:t>
            </a:r>
            <a:r>
              <a:rPr lang="en-US" sz="1400" dirty="0" smtClean="0"/>
              <a:t> xenograft </a:t>
            </a:r>
            <a:r>
              <a:rPr lang="en-US" sz="1400" dirty="0"/>
              <a:t>mouse </a:t>
            </a:r>
            <a:r>
              <a:rPr lang="en-US" sz="1400" dirty="0" smtClean="0"/>
              <a:t>model that </a:t>
            </a:r>
            <a:r>
              <a:rPr lang="en-US" sz="1400" dirty="0" smtClean="0"/>
              <a:t>is</a:t>
            </a:r>
            <a:r>
              <a:rPr lang="en-US" sz="1400" dirty="0"/>
              <a:t> </a:t>
            </a:r>
            <a:r>
              <a:rPr lang="en-US" sz="1400" dirty="0" smtClean="0"/>
              <a:t>utilized to </a:t>
            </a:r>
            <a:r>
              <a:rPr lang="en-US" sz="1400" dirty="0"/>
              <a:t>study preclinical monotherapies and combination therapies for gastric cancer </a:t>
            </a:r>
            <a:r>
              <a:rPr lang="en-US" sz="1400" dirty="0" smtClean="0"/>
              <a:t>treatment. Human </a:t>
            </a:r>
            <a:r>
              <a:rPr lang="en-US" sz="1400" dirty="0"/>
              <a:t>tumor xenograft animal models can be used to gain a better understanding of gastric cancer treatment approaches.</a:t>
            </a:r>
            <a:r>
              <a:rPr lang="en-US" sz="1400" dirty="0" smtClean="0"/>
              <a:t> 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54087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NCI-N87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048977" y="4890231"/>
            <a:ext cx="3668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17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92444" y="2009423"/>
            <a:ext cx="340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NCI-N87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Xenograft Study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85" y="1804977"/>
            <a:ext cx="6942809" cy="436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73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NCI-N87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403754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NCI-N87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3801818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NCI-N87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414171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NCI-N87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NCI-N87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NCI-N87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NCI-N87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NCI-N87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7391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869243" y="2438400"/>
            <a:ext cx="6028267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4425" y="4221163"/>
            <a:ext cx="2794000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7535864" y="2363789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8443" y="1854200"/>
            <a:ext cx="6028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NCI-N87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1454583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43</TotalTime>
  <Words>621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3</cp:revision>
  <dcterms:created xsi:type="dcterms:W3CDTF">2018-01-13T02:11:48Z</dcterms:created>
  <dcterms:modified xsi:type="dcterms:W3CDTF">2018-01-13T02:55:48Z</dcterms:modified>
</cp:coreProperties>
</file>