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64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9A91-0B40-4E1E-8AF1-DE6F9D92FEE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E2BC-EC03-417E-BC0C-2D290D30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8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856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101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515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94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492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1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373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22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8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97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20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07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8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97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4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4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6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9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6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258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EC994623-9990-4301-95A3-10240FF7C0D2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E880D1B0-9EA3-4214-9506-36545827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44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51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632176" y="2217738"/>
            <a:ext cx="7292623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600" dirty="0" smtClean="0"/>
              <a:t>The </a:t>
            </a:r>
            <a:r>
              <a:rPr lang="en-US" sz="1600" dirty="0"/>
              <a:t>NCI-H226 mesothelioma cell line is originally derived from the pleural fluid of a patient with mesothelioma. These cells are essential </a:t>
            </a:r>
            <a:r>
              <a:rPr lang="en-US" sz="1600" dirty="0" smtClean="0"/>
              <a:t>in research on lung cancer for </a:t>
            </a:r>
            <a:r>
              <a:rPr lang="en-US" sz="1600" dirty="0"/>
              <a:t>assessing cytotoxic effects of therapeutic agents.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600" dirty="0"/>
              <a:t>The NCI-H226 human lung cell line is used to create the CDX (Cell Line Derived Xenograft) NCI-H226 xenograft mouse </a:t>
            </a:r>
            <a:r>
              <a:rPr lang="en-US" sz="1600" dirty="0" smtClean="0"/>
              <a:t>model, a robust CDX employed in lung cancer research as well as for studying </a:t>
            </a:r>
            <a:r>
              <a:rPr lang="en-US" sz="1600" dirty="0"/>
              <a:t>irinotecan, doxorubicin, or bevacizumab.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6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6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6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600" dirty="0">
                <a:cs typeface="Times New Roman" panose="02020603050405020304" pitchFamily="18" charset="0"/>
              </a:rPr>
              <a:t>Typically, </a:t>
            </a:r>
            <a:r>
              <a:rPr lang="en-US" altLang="en-US" sz="16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6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6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600" dirty="0"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6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399823" y="1682968"/>
            <a:ext cx="6001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/>
              <a:t>NCI-H226</a:t>
            </a:r>
            <a:r>
              <a:rPr lang="en-US" altLang="en-US" sz="3200" b="1" dirty="0" smtClean="0">
                <a:ea typeface="MS PGothic" pitchFamily="34" charset="-128"/>
              </a:rPr>
              <a:t> 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269550" y="4847370"/>
            <a:ext cx="37305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1602" y="1928474"/>
            <a:ext cx="372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NCI-H226 </a:t>
            </a:r>
            <a:r>
              <a:rPr lang="en-US" altLang="en-US" dirty="0">
                <a:latin typeface="Arial Black" panose="020B0A04020102020204" pitchFamily="34" charset="0"/>
              </a:rPr>
              <a:t>(Lung Carcinoma) </a:t>
            </a:r>
            <a:r>
              <a:rPr lang="en-US" altLang="en-US" b="1" dirty="0" smtClean="0">
                <a:latin typeface="Arial Black" panose="020B0A04020102020204" pitchFamily="34" charset="0"/>
              </a:rPr>
              <a:t>Xenograft Study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20" y="1793872"/>
            <a:ext cx="6539882" cy="44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00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NCI-H226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2209323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/>
              <a:t>NCI-H226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2504421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/>
              <a:t>NCI-H226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604545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NCI-H226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NCI-H226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NCI-H226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NCI-H226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/>
              <a:t>NCI-H226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7631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654756" y="2438400"/>
            <a:ext cx="5802488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1" y="1854200"/>
            <a:ext cx="578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NCI-H226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939620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738</TotalTime>
  <Words>604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18</cp:revision>
  <dcterms:created xsi:type="dcterms:W3CDTF">2018-01-10T03:59:19Z</dcterms:created>
  <dcterms:modified xsi:type="dcterms:W3CDTF">2018-01-12T02:50:59Z</dcterms:modified>
</cp:coreProperties>
</file>