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15BB6-B162-4B79-8C81-9DFE3774AF9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76ABB-B38E-4608-AFF0-9FF54143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349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5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0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0522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8963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724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8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1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75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215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622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501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675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992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734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817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306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32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3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11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21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3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4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162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54C2AF58-0898-439E-A229-5AB3DFF87AB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4060FDAC-EA77-4BE2-96FF-7693B1B0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18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6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Leukemia </a:t>
            </a:r>
            <a:r>
              <a:rPr lang="en-US" sz="1400" dirty="0"/>
              <a:t>cell lines represent accurate molecular models </a:t>
            </a:r>
            <a:r>
              <a:rPr lang="en-US" sz="1400" dirty="0" smtClean="0"/>
              <a:t>and </a:t>
            </a:r>
            <a:r>
              <a:rPr lang="en-US" sz="1400" dirty="0"/>
              <a:t>have proven to be potent tools in preclinical </a:t>
            </a:r>
            <a:r>
              <a:rPr lang="en-US" sz="1400" dirty="0" smtClean="0"/>
              <a:t>leukemia research. Preclinical </a:t>
            </a:r>
            <a:r>
              <a:rPr lang="en-US" sz="1400" dirty="0"/>
              <a:t>studies of cell-derived xenograft animal models </a:t>
            </a:r>
            <a:r>
              <a:rPr lang="en-US" sz="1400" dirty="0" smtClean="0"/>
              <a:t>can </a:t>
            </a:r>
            <a:r>
              <a:rPr lang="en-US" sz="1400" dirty="0"/>
              <a:t>help scientists find new therapies for patients </a:t>
            </a:r>
            <a:r>
              <a:rPr lang="en-US" sz="1400" dirty="0" smtClean="0"/>
              <a:t>with leukemia. </a:t>
            </a:r>
            <a:r>
              <a:rPr lang="en-US" sz="1400" dirty="0"/>
              <a:t>The MOLM-13</a:t>
            </a:r>
            <a:r>
              <a:rPr lang="en-US" sz="1400" dirty="0" smtClean="0"/>
              <a:t> </a:t>
            </a:r>
            <a:r>
              <a:rPr lang="en-US" sz="1400" dirty="0"/>
              <a:t>cell line is a suitable host for studying </a:t>
            </a:r>
            <a:r>
              <a:rPr lang="en-US" sz="1400" dirty="0" smtClean="0"/>
              <a:t>human leukemia. </a:t>
            </a:r>
            <a:endParaRPr lang="en-US" sz="1400" dirty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MOLM-13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leukemia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MOLM-13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</a:t>
            </a:r>
            <a:r>
              <a:rPr lang="en-US" sz="1400" dirty="0" smtClean="0"/>
              <a:t> </a:t>
            </a:r>
            <a:r>
              <a:rPr lang="en-US" sz="1400" dirty="0"/>
              <a:t>a robust </a:t>
            </a:r>
            <a:r>
              <a:rPr lang="en-US" sz="1400" dirty="0" smtClean="0"/>
              <a:t>CDX </a:t>
            </a:r>
            <a:r>
              <a:rPr lang="en-US" sz="1400" dirty="0"/>
              <a:t>for assessing the efficacy of FLT3 inhibitors (BPR1J-340) as well as histone deacetylase inhibitors (HDAC) such as </a:t>
            </a:r>
            <a:r>
              <a:rPr lang="en-US" sz="1400" dirty="0" err="1"/>
              <a:t>pracinostat</a:t>
            </a:r>
            <a:r>
              <a:rPr lang="en-US" sz="1400" dirty="0"/>
              <a:t> and </a:t>
            </a:r>
            <a:r>
              <a:rPr lang="en-US" sz="1400" dirty="0" err="1"/>
              <a:t>vorinostat</a:t>
            </a:r>
            <a:r>
              <a:rPr lang="en-US" sz="1400" dirty="0"/>
              <a:t>. </a:t>
            </a:r>
            <a:r>
              <a:rPr lang="en-US" sz="1400" dirty="0" smtClean="0"/>
              <a:t>The </a:t>
            </a:r>
            <a:r>
              <a:rPr lang="en-US" sz="1400" dirty="0"/>
              <a:t>MOLM-13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leukemia.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MOLM-13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880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MOLM-13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20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MOLM-13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32821737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MOLM-13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960776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MOLM-13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087382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/>
              <a:t>MOLM-13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MOLM-13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MOLM-13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MOLM-13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MOLM-13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9219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223492" y="2438400"/>
            <a:ext cx="6137747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88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MOLM-13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575293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791</TotalTime>
  <Words>574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2018-01-16T06:44:09Z</dcterms:created>
  <dcterms:modified xsi:type="dcterms:W3CDTF">2018-01-16T19:55:51Z</dcterms:modified>
</cp:coreProperties>
</file>