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288DB-54D7-442F-8DE3-8A78EA12A57C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D0E8F-7067-436F-BDB4-D28B29163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23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7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5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5119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1083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1010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0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94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961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663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972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96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08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508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906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985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3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7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95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27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5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34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4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86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C08EF7B5-19DA-48B4-86B0-6E4501FFE848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EDBD5076-89A3-40B5-93BD-FECD2A068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0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09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564445" y="2217738"/>
            <a:ext cx="7665156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</a:t>
            </a:r>
            <a:r>
              <a:rPr lang="en-US" sz="1500" dirty="0"/>
              <a:t>MDA-MB-157</a:t>
            </a:r>
            <a:r>
              <a:rPr lang="en-US" sz="1500" dirty="0" smtClean="0"/>
              <a:t> epithelial </a:t>
            </a:r>
            <a:r>
              <a:rPr lang="en-US" sz="1500" dirty="0"/>
              <a:t>cell line is </a:t>
            </a:r>
            <a:r>
              <a:rPr lang="en-US" sz="1500" dirty="0"/>
              <a:t>derived from the pleural effusion of a 44-year-old </a:t>
            </a:r>
            <a:r>
              <a:rPr lang="en-US" sz="1500" dirty="0" smtClean="0"/>
              <a:t>female patient </a:t>
            </a:r>
            <a:r>
              <a:rPr lang="en-US" sz="1500" dirty="0"/>
              <a:t>with metastatic breast </a:t>
            </a:r>
            <a:r>
              <a:rPr lang="en-US" sz="1500" dirty="0" smtClean="0"/>
              <a:t>cancer. MDA-MB-157 cells have </a:t>
            </a:r>
            <a:r>
              <a:rPr lang="en-US" sz="1500" dirty="0"/>
              <a:t>been extensively employed in breast cancer research. </a:t>
            </a:r>
            <a:r>
              <a:rPr lang="en-US" sz="1500" dirty="0"/>
              <a:t> 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</a:t>
            </a:r>
            <a:r>
              <a:rPr lang="en-US" sz="1500" dirty="0">
                <a:cs typeface="Arial" panose="020B0604020202020204" pitchFamily="34" charset="0"/>
              </a:rPr>
              <a:t>MDA-MB-157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triple-negative </a:t>
            </a:r>
            <a:r>
              <a:rPr lang="en-US" sz="1500" dirty="0" smtClean="0">
                <a:cs typeface="Arial" panose="020B0604020202020204" pitchFamily="34" charset="0"/>
              </a:rPr>
              <a:t>MDA-MB-157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that</a:t>
            </a:r>
            <a:r>
              <a:rPr lang="en-US" sz="1500" dirty="0">
                <a:cs typeface="Arial" panose="020B0604020202020204" pitchFamily="34" charset="0"/>
              </a:rPr>
              <a:t> </a:t>
            </a:r>
            <a:r>
              <a:rPr lang="en-US" sz="1500" dirty="0" smtClean="0">
                <a:cs typeface="Arial" panose="020B0604020202020204" pitchFamily="34" charset="0"/>
              </a:rPr>
              <a:t>can </a:t>
            </a:r>
            <a:r>
              <a:rPr lang="en-US" sz="1500" dirty="0">
                <a:cs typeface="Arial" panose="020B0604020202020204" pitchFamily="34" charset="0"/>
              </a:rPr>
              <a:t>be targeted by mono- or combination therapies such as paclitaxel, </a:t>
            </a:r>
            <a:r>
              <a:rPr lang="en-US" sz="1500" dirty="0" err="1">
                <a:cs typeface="Arial" panose="020B0604020202020204" pitchFamily="34" charset="0"/>
              </a:rPr>
              <a:t>pretubulin</a:t>
            </a:r>
            <a:r>
              <a:rPr lang="en-US" sz="1500" dirty="0">
                <a:cs typeface="Arial" panose="020B0604020202020204" pitchFamily="34" charset="0"/>
              </a:rPr>
              <a:t> inhibitor or </a:t>
            </a:r>
            <a:r>
              <a:rPr lang="en-US" sz="1500" dirty="0" err="1">
                <a:cs typeface="Arial" panose="020B0604020202020204" pitchFamily="34" charset="0"/>
              </a:rPr>
              <a:t>panobinostat</a:t>
            </a:r>
            <a:r>
              <a:rPr lang="en-US" sz="1500" dirty="0" smtClean="0">
                <a:cs typeface="Arial" panose="020B0604020202020204" pitchFamily="34" charset="0"/>
              </a:rPr>
              <a:t>. Preclinical </a:t>
            </a:r>
            <a:r>
              <a:rPr lang="en-US" sz="1500" dirty="0">
                <a:cs typeface="Arial" panose="020B0604020202020204" pitchFamily="34" charset="0"/>
              </a:rPr>
              <a:t>studies of the MDA-MB-157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xenograft model </a:t>
            </a:r>
            <a:r>
              <a:rPr lang="en-US" sz="1500" dirty="0" smtClean="0">
                <a:cs typeface="Arial" panose="020B0604020202020204" pitchFamily="34" charset="0"/>
              </a:rPr>
              <a:t>are valuable </a:t>
            </a:r>
            <a:r>
              <a:rPr lang="en-US" sz="1500" dirty="0">
                <a:cs typeface="Arial" panose="020B0604020202020204" pitchFamily="34" charset="0"/>
              </a:rPr>
              <a:t>in the evaluation of breast cancer treatment, which is essential for patients with advanced stage disease. </a:t>
            </a:r>
            <a:endParaRPr lang="en-US" sz="15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4743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MDA-MB-157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139288" y="4897407"/>
            <a:ext cx="37479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067" y="2352706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95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74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10819607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MDA-MB-157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4351521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MDA-MB-157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35198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MDA-MB-157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0923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72444" y="2481263"/>
            <a:ext cx="6016978" cy="2849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6666" y="4466431"/>
            <a:ext cx="281093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521700" y="2566194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6378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MDA-MB-157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4213852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</TotalTime>
  <Words>710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6</cp:revision>
  <dcterms:created xsi:type="dcterms:W3CDTF">2018-01-12T01:46:12Z</dcterms:created>
  <dcterms:modified xsi:type="dcterms:W3CDTF">2018-01-12T03:01:46Z</dcterms:modified>
</cp:coreProperties>
</file>