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DFE21-5D90-426B-B0A0-B59C32B3826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C3ADE-C643-4EFC-9AC3-88310745E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7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2295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597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40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5277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2891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543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88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BD11148-1FF1-4013-A5BA-FF293118A9E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31EA1B5-B579-4850-957B-240BEC46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34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5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681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115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440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910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369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255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143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635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3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BD11148-1FF1-4013-A5BA-FF293118A9E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31EA1B5-B579-4850-957B-240BEC46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38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BD11148-1FF1-4013-A5BA-FF293118A9E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31EA1B5-B579-4850-957B-240BEC46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28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BD11148-1FF1-4013-A5BA-FF293118A9E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31EA1B5-B579-4850-957B-240BEC46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07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BD11148-1FF1-4013-A5BA-FF293118A9E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31EA1B5-B579-4850-957B-240BEC46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14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D11148-1FF1-4013-A5BA-FF293118A9E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31EA1B5-B579-4850-957B-240BEC46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6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1148-1FF1-4013-A5BA-FF293118A9E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A1B5-B579-4850-957B-240BEC46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2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1148-1FF1-4013-A5BA-FF293118A9E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A1B5-B579-4850-957B-240BEC46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0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985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FBD11148-1FF1-4013-A5BA-FF293118A9E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A31EA1B5-B579-4850-957B-240BEC46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13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875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733778" y="2217738"/>
            <a:ext cx="7315199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</a:t>
            </a:r>
            <a:r>
              <a:rPr lang="en-US" sz="1400" dirty="0" err="1"/>
              <a:t>LoVo</a:t>
            </a:r>
            <a:r>
              <a:rPr lang="en-US" sz="1400" dirty="0"/>
              <a:t> epithelial cell line was derived from a metastatic tumor of a 56-year-old Caucasian male with colorectal adenocarcinoma and expresses several oncogenes, such as N-</a:t>
            </a:r>
            <a:r>
              <a:rPr lang="en-US" sz="1400" dirty="0" err="1"/>
              <a:t>ras</a:t>
            </a:r>
            <a:r>
              <a:rPr lang="en-US" sz="1400" dirty="0"/>
              <a:t>, H-</a:t>
            </a:r>
            <a:r>
              <a:rPr lang="en-US" sz="1400" dirty="0" err="1"/>
              <a:t>ras</a:t>
            </a:r>
            <a:r>
              <a:rPr lang="en-US" sz="1400" dirty="0"/>
              <a:t>, and K-</a:t>
            </a:r>
            <a:r>
              <a:rPr lang="en-US" sz="1400" dirty="0" err="1"/>
              <a:t>ras</a:t>
            </a:r>
            <a:r>
              <a:rPr lang="en-US" sz="1400" dirty="0"/>
              <a:t>.  Preclinical studies of colorectal cancer cell lines can help researchers to investigate its correlation with immune response and find new therapies for patients with this disease. The </a:t>
            </a:r>
            <a:r>
              <a:rPr lang="en-US" sz="1400" dirty="0" err="1"/>
              <a:t>LoVo</a:t>
            </a:r>
            <a:r>
              <a:rPr lang="en-US" sz="1400" dirty="0"/>
              <a:t> cell line is an excellent host for studying various types of colon cancer.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 err="1" smtClean="0"/>
              <a:t>LoVo</a:t>
            </a:r>
            <a:r>
              <a:rPr lang="en-US" sz="1400" dirty="0" smtClean="0"/>
              <a:t> colon</a:t>
            </a:r>
            <a:r>
              <a:rPr lang="en-US" sz="1400" dirty="0" smtClean="0"/>
              <a:t>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 err="1" smtClean="0"/>
              <a:t>LoVo</a:t>
            </a:r>
            <a:r>
              <a:rPr lang="en-US" sz="1400" dirty="0" smtClean="0"/>
              <a:t> xenograft </a:t>
            </a:r>
            <a:r>
              <a:rPr lang="en-US" sz="1400" dirty="0"/>
              <a:t>mouse </a:t>
            </a:r>
            <a:r>
              <a:rPr lang="en-US" sz="1400" dirty="0" smtClean="0"/>
              <a:t>model </a:t>
            </a:r>
            <a:r>
              <a:rPr lang="en-US" sz="1400" dirty="0" smtClean="0"/>
              <a:t>that</a:t>
            </a:r>
            <a:r>
              <a:rPr lang="en-US" sz="1400" dirty="0" smtClean="0"/>
              <a:t> </a:t>
            </a:r>
            <a:r>
              <a:rPr lang="en-US" sz="1400" dirty="0"/>
              <a:t>allows an understanding of mechanisms of action, such as quantitation of gene expression changes as well as pathway analysis. </a:t>
            </a:r>
            <a:r>
              <a:rPr lang="en-US" sz="1400" dirty="0"/>
              <a:t>The </a:t>
            </a:r>
            <a:r>
              <a:rPr lang="en-US" sz="1400" dirty="0" err="1"/>
              <a:t>LoVo</a:t>
            </a:r>
            <a:r>
              <a:rPr lang="en-US" sz="1400" dirty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to human colon carcinoma.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err="1" smtClean="0">
                <a:ea typeface="MS PGothic" pitchFamily="34" charset="-128"/>
              </a:rPr>
              <a:t>LoVo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77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alt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LoVo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901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err="1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LoVo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2760826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err="1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LoVo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4505101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err="1" smtClean="0">
                <a:ea typeface="MS PGothic" pitchFamily="34" charset="-128"/>
              </a:rPr>
              <a:t>LoVo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9475951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LoVo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LoVo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LoVo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LoVo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err="1" smtClean="0">
                <a:ea typeface="MS PGothic" pitchFamily="34" charset="-128"/>
              </a:rPr>
              <a:t>LoVo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5070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095021" y="2438400"/>
            <a:ext cx="6129867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err="1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LoVo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6648082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100</TotalTime>
  <Words>647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3</cp:revision>
  <dcterms:created xsi:type="dcterms:W3CDTF">2018-01-12T23:25:29Z</dcterms:created>
  <dcterms:modified xsi:type="dcterms:W3CDTF">2018-01-13T01:06:24Z</dcterms:modified>
</cp:coreProperties>
</file>