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A4BC7-0896-44BC-BC2E-30C4E14A8CD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3E26-531B-464B-A5BC-E20FD792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22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59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74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859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202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0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78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2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8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4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0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22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237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1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4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4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0904F85F-77AC-4ABC-B3E8-F248963DC8A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F84B58C6-C28C-4A33-8AA1-3681C23F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1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 err="1"/>
              <a:t>LNCaP</a:t>
            </a:r>
            <a:r>
              <a:rPr lang="en-US" sz="1400" dirty="0"/>
              <a:t> epithelial cell line was established from the supraclavicular lymph node metastasis of a Caucasian male patient in 1977. The </a:t>
            </a:r>
            <a:r>
              <a:rPr lang="en-US" sz="1400" dirty="0" err="1"/>
              <a:t>LNCaP</a:t>
            </a:r>
            <a:r>
              <a:rPr lang="en-US" sz="1400" dirty="0"/>
              <a:t> cell line can grow in aggregates or as a single cell. It is receptive to hormones and has a high affinity for androgen receptors.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 err="1"/>
              <a:t>LNCap</a:t>
            </a:r>
            <a:r>
              <a:rPr lang="en-US" sz="1400" dirty="0"/>
              <a:t> </a:t>
            </a:r>
            <a:r>
              <a:rPr lang="en-US" sz="1400" dirty="0" smtClean="0"/>
              <a:t>human </a:t>
            </a:r>
            <a:r>
              <a:rPr lang="en-US" sz="1400" dirty="0" smtClean="0"/>
              <a:t>prostate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 err="1"/>
              <a:t>LNCap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</a:t>
            </a:r>
            <a:r>
              <a:rPr lang="en-US" sz="1400" dirty="0"/>
              <a:t>that can be treated with modalities, including an androgen receptor antisense oligonucleotide and is commonly used in preclinical research for the development of new drug candidates targeting prostate cancer </a:t>
            </a:r>
            <a:r>
              <a:rPr lang="en-US" sz="1400" dirty="0" smtClean="0"/>
              <a:t>cells. </a:t>
            </a:r>
            <a:r>
              <a:rPr lang="en-US" sz="1400" dirty="0" smtClean="0"/>
              <a:t>Preclinical </a:t>
            </a:r>
            <a:r>
              <a:rPr lang="en-US" sz="1400" dirty="0"/>
              <a:t>studies of </a:t>
            </a:r>
            <a:r>
              <a:rPr lang="en-US" sz="1400" dirty="0" smtClean="0"/>
              <a:t>prostate</a:t>
            </a:r>
            <a:r>
              <a:rPr lang="en-US" sz="1400" dirty="0" smtClean="0"/>
              <a:t> </a:t>
            </a:r>
            <a:r>
              <a:rPr lang="en-US" sz="1400" dirty="0"/>
              <a:t>cancer can help researchers to investigate its correlation with immune </a:t>
            </a:r>
            <a:r>
              <a:rPr lang="en-US" sz="1400" dirty="0" smtClean="0"/>
              <a:t>response.</a:t>
            </a:r>
            <a:endParaRPr lang="en-US" sz="1400" dirty="0"/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/>
              <a:t>LNCap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0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62" y="1795143"/>
            <a:ext cx="6455618" cy="43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188221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/>
              <a:t>LNCap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768108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  <a:endParaRPr lang="en-US" altLang="en-US" sz="22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841496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/>
              <a:t>LNCap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093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028700" y="2438400"/>
            <a:ext cx="6057900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605874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124</TotalTime>
  <Words>605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5</cp:revision>
  <dcterms:created xsi:type="dcterms:W3CDTF">2018-01-17T06:57:03Z</dcterms:created>
  <dcterms:modified xsi:type="dcterms:W3CDTF">2018-01-17T09:02:01Z</dcterms:modified>
</cp:coreProperties>
</file>