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76576-601A-40E5-B9B1-20498911817A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71581-7CFA-40BA-B2F9-C158AF45F4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4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34815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91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11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4146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6137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4348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20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69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1078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936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806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4857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2945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216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521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73551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00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228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019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57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5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09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1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79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9668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A60CDAAA-9810-400F-B39B-A1E304C0135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CC2E3543-796A-488A-B18D-C4DD0ACEE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603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425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8" y="2217738"/>
            <a:ext cx="6863644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>
                <a:cs typeface="Arial" panose="020B0604020202020204" pitchFamily="34" charset="0"/>
              </a:rPr>
              <a:t>The KPL-4 cell line was established using the malignant pleural effusion of a breast cancer patient with skin metastasis and has been extensively employed in breast cancer research. The KPL-4 CDX is a frequently utilized xenograft model to examine the antitumor activity of monotherapies as well as combination studies, including </a:t>
            </a:r>
            <a:r>
              <a:rPr lang="en-US" sz="1500" dirty="0" err="1">
                <a:cs typeface="Arial" panose="020B0604020202020204" pitchFamily="34" charset="0"/>
              </a:rPr>
              <a:t>erlotinib</a:t>
            </a:r>
            <a:r>
              <a:rPr lang="en-US" sz="1500" dirty="0">
                <a:cs typeface="Arial" panose="020B0604020202020204" pitchFamily="34" charset="0"/>
              </a:rPr>
              <a:t>, </a:t>
            </a:r>
            <a:r>
              <a:rPr lang="en-US" sz="1500" dirty="0" err="1">
                <a:cs typeface="Arial" panose="020B0604020202020204" pitchFamily="34" charset="0"/>
              </a:rPr>
              <a:t>capecitabine</a:t>
            </a:r>
            <a:r>
              <a:rPr lang="en-US" sz="1500" dirty="0">
                <a:cs typeface="Arial" panose="020B0604020202020204" pitchFamily="34" charset="0"/>
              </a:rPr>
              <a:t>, and anti-ErbB2 agents. </a:t>
            </a:r>
            <a:endParaRPr lang="en-US" sz="1500" dirty="0" smtClean="0">
              <a:cs typeface="Arial" panose="020B0604020202020204" pitchFamily="34" charset="0"/>
            </a:endParaRP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/>
              <a:t>Preclinical </a:t>
            </a:r>
            <a:r>
              <a:rPr lang="en-US" sz="1500" dirty="0"/>
              <a:t>studies of the </a:t>
            </a:r>
            <a:r>
              <a:rPr lang="en-US" sz="1500" dirty="0" smtClean="0"/>
              <a:t>KPL-4 </a:t>
            </a:r>
            <a:r>
              <a:rPr lang="en-US" sz="1500" dirty="0"/>
              <a:t>mouse xenograft model can be valuable in the evaluation of breast cancer treatment, which is essential for patients with advanced stage disease.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KPL-4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947378" y="4820382"/>
            <a:ext cx="40414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530" y="2267743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0017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KPL-4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53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KPL-4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73039093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KPL-4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41140757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KPL-4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9435064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KPL-4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KPL-4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KPL-4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KPL-4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KPL-4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308698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1151466" y="2438400"/>
            <a:ext cx="5339645" cy="2892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KPL-4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338028643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103</TotalTime>
  <Words>831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2018-01-11T23:45:40Z</dcterms:created>
  <dcterms:modified xsi:type="dcterms:W3CDTF">2018-01-12T03:00:32Z</dcterms:modified>
</cp:coreProperties>
</file>