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886EB-2B84-4818-8F97-C934E0BF897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16049-CA70-401D-9682-AA9D029E3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1299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6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31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4072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3735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7378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09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8468F46-74EA-44F4-AA85-057BB00469E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75E97B-B9FD-4728-999F-5CB675C8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64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73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313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104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774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26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277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223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570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995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77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8468F46-74EA-44F4-AA85-057BB00469E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75E97B-B9FD-4728-999F-5CB675C8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80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8468F46-74EA-44F4-AA85-057BB00469E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75E97B-B9FD-4728-999F-5CB675C8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8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8468F46-74EA-44F4-AA85-057BB00469E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75E97B-B9FD-4728-999F-5CB675C8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44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8468F46-74EA-44F4-AA85-057BB00469E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75E97B-B9FD-4728-999F-5CB675C8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09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468F46-74EA-44F4-AA85-057BB00469E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75E97B-B9FD-4728-999F-5CB675C8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02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8F46-74EA-44F4-AA85-057BB00469E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E97B-B9FD-4728-999F-5CB675C8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6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8F46-74EA-44F4-AA85-057BB00469E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E97B-B9FD-4728-999F-5CB675C8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9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523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18468F46-74EA-44F4-AA85-057BB00469E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CD75E97B-B9FD-4728-999F-5CB675C8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6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299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KARPAS 299 cells represent a human lymphoma cell line isolated from the peripheral blood of a 25-year-old male with non-Hodgkin’s lymphoma and is a reliable tool in oncology research.</a:t>
            </a:r>
            <a:r>
              <a:rPr lang="en-US" sz="1400" b="1" dirty="0"/>
              <a:t> </a:t>
            </a:r>
            <a:r>
              <a:rPr lang="en-US" sz="1400" dirty="0"/>
              <a:t>Preclinical studies of cell-derived xenograft animal models can help scientists find new therapies for patients with </a:t>
            </a:r>
            <a:r>
              <a:rPr lang="en-US" sz="1400" dirty="0" smtClean="0"/>
              <a:t>lymphoma.</a:t>
            </a:r>
            <a:endParaRPr lang="en-US" sz="1400" b="1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KARPAS 299</a:t>
            </a:r>
            <a:r>
              <a:rPr lang="en-US" sz="1400" dirty="0" smtClean="0"/>
              <a:t> </a:t>
            </a:r>
            <a:r>
              <a:rPr lang="en-US" sz="1400" dirty="0" smtClean="0"/>
              <a:t>human </a:t>
            </a:r>
            <a:r>
              <a:rPr lang="en-US" sz="1400" dirty="0"/>
              <a:t>l</a:t>
            </a:r>
            <a:r>
              <a:rPr lang="en-US" sz="1400" dirty="0" smtClean="0"/>
              <a:t>ymphoma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/>
              <a:t>KARPAS 299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 </a:t>
            </a:r>
            <a:r>
              <a:rPr lang="en-US" sz="1400" dirty="0"/>
              <a:t>useful for antibody drug conjugate testing, such as monomethyl </a:t>
            </a:r>
            <a:r>
              <a:rPr lang="en-US" sz="1400" dirty="0" err="1"/>
              <a:t>auristatin</a:t>
            </a:r>
            <a:r>
              <a:rPr lang="en-US" sz="1400" dirty="0"/>
              <a:t> E conjugated to anti-CD30.</a:t>
            </a:r>
            <a:r>
              <a:rPr lang="en-US" sz="1400" dirty="0" smtClean="0"/>
              <a:t> </a:t>
            </a:r>
            <a:r>
              <a:rPr lang="en-US" sz="1400" dirty="0" smtClean="0"/>
              <a:t>The </a:t>
            </a:r>
            <a:r>
              <a:rPr lang="en-US" sz="1400" dirty="0"/>
              <a:t>KARPAS 299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 smtClean="0"/>
              <a:t>is essential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</a:t>
            </a:r>
            <a:r>
              <a:rPr lang="en-US" sz="1400" dirty="0" smtClean="0"/>
              <a:t>lymphoma.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63619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KARPAS 299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451273" y="4890231"/>
            <a:ext cx="37407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067" y="2310605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4681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KARPAS 299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56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KARPAS 299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92677732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KARPAS 299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1589783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KARPAS 299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6153424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KARPAS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299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KARPAS 299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KARPAS 299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KARPAS 299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KARPAS 299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067910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914399" y="2438400"/>
            <a:ext cx="6684135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30945" y="4221163"/>
            <a:ext cx="2968426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8330946" y="2320926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6888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KARPAS 299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6782872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786</TotalTime>
  <Words>630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5</cp:revision>
  <dcterms:created xsi:type="dcterms:W3CDTF">2018-01-16T06:44:45Z</dcterms:created>
  <dcterms:modified xsi:type="dcterms:W3CDTF">2018-01-16T19:50:46Z</dcterms:modified>
</cp:coreProperties>
</file>