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AE558-864E-4D80-A8D6-CDAF1E06058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38DC7-29AE-4E88-8C0A-0AC00977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463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29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523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1733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713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7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3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61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069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46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446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987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863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7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3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50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78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28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3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6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6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3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41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2E20D86E-F7B9-4308-BBBE-DEB53907F8C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4BF1D98-336A-4784-84E9-FD48B596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4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3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K-562 tumorigenic cell line was derived from the bone marrow of a 53-year-old female </a:t>
            </a:r>
            <a:r>
              <a:rPr lang="en-US" sz="1400" dirty="0" smtClean="0"/>
              <a:t>patient </a:t>
            </a:r>
            <a:r>
              <a:rPr lang="en-US" sz="1400" dirty="0"/>
              <a:t>with chronic myelogenous leukemia (CML) and possesses lymphoblast morphology. Preclinical studies of cell-derived xenograft animal models can help scientists find new therapies for patients with </a:t>
            </a:r>
            <a:r>
              <a:rPr lang="en-US" sz="1400" dirty="0" smtClean="0"/>
              <a:t>leukemia.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K562</a:t>
            </a:r>
            <a:r>
              <a:rPr lang="en-US" sz="1400" dirty="0" smtClean="0"/>
              <a:t> leukemia </a:t>
            </a:r>
            <a:r>
              <a:rPr lang="en-US" sz="1400" dirty="0"/>
              <a:t>cell line is used to create the CDX (Cell Line Derived Xenograft) K562</a:t>
            </a:r>
            <a:r>
              <a:rPr lang="en-US" sz="1400" dirty="0" smtClean="0"/>
              <a:t> xenograft </a:t>
            </a:r>
            <a:r>
              <a:rPr lang="en-US" sz="1400" dirty="0"/>
              <a:t>mouse </a:t>
            </a:r>
            <a:r>
              <a:rPr lang="en-US" sz="1400" dirty="0" smtClean="0"/>
              <a:t>model, </a:t>
            </a:r>
            <a:r>
              <a:rPr lang="en-US" sz="1400" dirty="0"/>
              <a:t>which is used in preclinical studies worldwide to analyze the pivotal role of tissue inhibitors of metalloproteinases for the leukemia treatment. </a:t>
            </a:r>
            <a:r>
              <a:rPr lang="en-US" sz="1400" dirty="0" smtClean="0"/>
              <a:t>The </a:t>
            </a:r>
            <a:r>
              <a:rPr lang="en-US" sz="1400" dirty="0"/>
              <a:t>K562</a:t>
            </a:r>
            <a:r>
              <a:rPr lang="en-US" sz="1400" dirty="0" smtClean="0"/>
              <a:t> 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leukemia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K562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09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12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1893106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K562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256379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K562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685875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K562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K562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7438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313644" y="2438400"/>
            <a:ext cx="604759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K562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633954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790</TotalTime>
  <Words>617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2018-01-16T06:44:02Z</dcterms:created>
  <dcterms:modified xsi:type="dcterms:W3CDTF">2018-01-16T19:54:47Z</dcterms:modified>
</cp:coreProperties>
</file>