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6DDC2-DA62-47A4-A25D-D8044C1BC306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469CF-6A6F-4D6D-84D1-543F00910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571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48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2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1951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3831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8089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6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2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0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64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57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52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58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374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432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819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863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78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1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88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4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80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52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4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5911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B85E8C79-7311-4E79-915E-F209D402A343}" type="datetimeFigureOut">
              <a:rPr lang="en-US" smtClean="0"/>
              <a:t>1/15/2018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F931C6AB-E77A-4806-BDF5-A1A3C9E4A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8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78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75734" y="2217738"/>
            <a:ext cx="74732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/>
              <a:t>The HuH7 </a:t>
            </a:r>
            <a:r>
              <a:rPr lang="en-US" sz="1500" dirty="0"/>
              <a:t>cell line is isolated from a liver tumor of a 57-year-old Japanese male patient in 1982. The </a:t>
            </a:r>
            <a:r>
              <a:rPr lang="en-US" sz="1500" dirty="0" smtClean="0"/>
              <a:t>HuH7 </a:t>
            </a:r>
            <a:r>
              <a:rPr lang="en-US" sz="1500" dirty="0"/>
              <a:t>cell line is extensively employed in liver cancer research and is a suitable transfection host for multiple cellular and molecular biology applications.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/>
              <a:t>The  human liver </a:t>
            </a:r>
            <a:r>
              <a:rPr lang="en-US" sz="1500" dirty="0"/>
              <a:t>cell line </a:t>
            </a:r>
            <a:r>
              <a:rPr lang="en-US" sz="1500" dirty="0" smtClean="0"/>
              <a:t>is </a:t>
            </a:r>
            <a:r>
              <a:rPr lang="en-US" sz="1500" dirty="0"/>
              <a:t>used to create the CDX (Cell Line Derived Xenograft) Huh7 </a:t>
            </a:r>
            <a:r>
              <a:rPr lang="en-US" sz="1500" dirty="0" smtClean="0"/>
              <a:t>xenograft </a:t>
            </a:r>
            <a:r>
              <a:rPr lang="en-US" sz="1500" dirty="0"/>
              <a:t>mouse </a:t>
            </a:r>
            <a:r>
              <a:rPr lang="en-US" sz="1500" dirty="0" smtClean="0"/>
              <a:t>model, a </a:t>
            </a:r>
            <a:r>
              <a:rPr lang="en-US" sz="1500" dirty="0"/>
              <a:t>commonly </a:t>
            </a:r>
            <a:r>
              <a:rPr lang="en-US" sz="1500" dirty="0" smtClean="0"/>
              <a:t>utilized </a:t>
            </a:r>
            <a:r>
              <a:rPr lang="en-US" sz="1500" dirty="0"/>
              <a:t>model to </a:t>
            </a:r>
            <a:r>
              <a:rPr lang="en-US" sz="1500" dirty="0" smtClean="0"/>
              <a:t>allow </a:t>
            </a:r>
            <a:r>
              <a:rPr lang="en-US" sz="1500" dirty="0"/>
              <a:t>tumor growth inhibition studies that target FGFR4, kinase inhibitors and anti-</a:t>
            </a:r>
            <a:r>
              <a:rPr lang="en-US" sz="1500" dirty="0" err="1"/>
              <a:t>EGFRvIII</a:t>
            </a:r>
            <a:r>
              <a:rPr lang="en-US" sz="1500" dirty="0"/>
              <a:t> antibodies. </a:t>
            </a:r>
            <a:r>
              <a:rPr lang="en-US" sz="1500" dirty="0" smtClean="0"/>
              <a:t>The Huh7 xenograft model </a:t>
            </a:r>
            <a:r>
              <a:rPr lang="en-US" sz="1500" dirty="0"/>
              <a:t>is </a:t>
            </a:r>
            <a:r>
              <a:rPr lang="en-US" sz="1500" dirty="0" smtClean="0"/>
              <a:t>useful </a:t>
            </a:r>
            <a:r>
              <a:rPr lang="en-US" sz="1500" dirty="0"/>
              <a:t>for biomedical research related to human </a:t>
            </a:r>
            <a:r>
              <a:rPr lang="en-US" sz="1500" dirty="0" smtClean="0"/>
              <a:t>liver cancer.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5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Times New Roman" panose="02020603050405020304" pitchFamily="18" charset="0"/>
              </a:rPr>
              <a:t>Typically, </a:t>
            </a:r>
            <a:r>
              <a:rPr lang="en-US" altLang="en-US" sz="15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5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500" dirty="0">
                <a:cs typeface="Times New Roman" panose="02020603050405020304" pitchFamily="18" charset="0"/>
              </a:rPr>
              <a:t> 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5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73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85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0925173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5416173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09816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Huh7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Model</a:t>
            </a:r>
            <a:endParaRPr lang="en-US" altLang="en-US" sz="22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094352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53037" y="2438400"/>
            <a:ext cx="610458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Huh7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19077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2014</TotalTime>
  <Words>615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6</cp:revision>
  <dcterms:created xsi:type="dcterms:W3CDTF">2018-01-14T00:27:22Z</dcterms:created>
  <dcterms:modified xsi:type="dcterms:W3CDTF">2018-01-15T16:34:18Z</dcterms:modified>
</cp:coreProperties>
</file>