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1A5D0-6423-402E-A961-717D8B9AD0DE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C7A5-A70E-423F-9498-04A02A49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342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563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443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730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123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3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1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487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018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98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8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92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6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3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06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1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7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2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8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1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7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763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32CE74B5-ABD8-417A-B89F-9D45A5A72591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39F11011-73E3-4FFB-9C00-FBC6AAF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66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609600" y="2217738"/>
            <a:ext cx="7439377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Subcutaneous implantation of the Hs746T human gastric tumor cells into immunocompromised mice allows for the observation of tumor growth and development, providing a more realistic prediction of in vivo drug responses in humans. Preclinical studies of the Hs746T mouse xenograft model can be used to evaluate anti-cancer treatments related to gastric cancer progression as well as the standard of care cancer drugs.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Hs746T</a:t>
            </a:r>
            <a:r>
              <a:rPr lang="en-US" sz="1400" dirty="0"/>
              <a:t> </a:t>
            </a:r>
            <a:r>
              <a:rPr lang="en-US" sz="1400" dirty="0" smtClean="0"/>
              <a:t>human gastric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Hs746T</a:t>
            </a:r>
            <a:r>
              <a:rPr lang="en-US" sz="1400" dirty="0" smtClean="0"/>
              <a:t> xenograft </a:t>
            </a:r>
            <a:r>
              <a:rPr lang="en-US" sz="1400" dirty="0"/>
              <a:t>mouse </a:t>
            </a:r>
            <a:r>
              <a:rPr lang="en-US" sz="1400" dirty="0" smtClean="0"/>
              <a:t>model that </a:t>
            </a:r>
            <a:r>
              <a:rPr lang="en-US" sz="1400" dirty="0" smtClean="0"/>
              <a:t>is</a:t>
            </a:r>
            <a:r>
              <a:rPr lang="en-US" sz="1400" dirty="0"/>
              <a:t> </a:t>
            </a:r>
            <a:r>
              <a:rPr lang="en-US" sz="1400" dirty="0" smtClean="0"/>
              <a:t>utilized in </a:t>
            </a:r>
            <a:r>
              <a:rPr lang="en-US" sz="1400" dirty="0"/>
              <a:t>preclinical research for in vivo studies of therapeutic compounds targeting gastric cancer cells</a:t>
            </a:r>
            <a:r>
              <a:rPr lang="en-US" sz="1400" dirty="0" smtClean="0"/>
              <a:t>. </a:t>
            </a:r>
            <a:r>
              <a:rPr lang="en-US" sz="1400" dirty="0"/>
              <a:t>The Hs746T </a:t>
            </a:r>
            <a:r>
              <a:rPr lang="en-US" sz="1400" dirty="0" smtClean="0"/>
              <a:t>xenograft model is essential </a:t>
            </a:r>
            <a:r>
              <a:rPr lang="en-US" sz="1400" dirty="0"/>
              <a:t>for biomedical research related to human </a:t>
            </a:r>
            <a:r>
              <a:rPr lang="en-US" sz="1400" dirty="0" smtClean="0"/>
              <a:t>gastric malignancies.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5408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Hs746T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55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24355"/>
            <a:ext cx="340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Hs746T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9" y="1821953"/>
            <a:ext cx="6622256" cy="43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4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Hs746T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8635054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Hs746T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1493509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Hs746T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004094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Hs746T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Hs746T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Hs746T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Hs746T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Hs746T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5679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038578" y="2438400"/>
            <a:ext cx="5926666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8443" y="1854200"/>
            <a:ext cx="537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Hs746T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4121905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</TotalTime>
  <Words>621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3</cp:revision>
  <dcterms:created xsi:type="dcterms:W3CDTF">2018-01-13T02:12:02Z</dcterms:created>
  <dcterms:modified xsi:type="dcterms:W3CDTF">2018-01-13T02:34:03Z</dcterms:modified>
</cp:coreProperties>
</file>