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82E71-831A-4102-94D7-DBFD8F390163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20669-AA0D-443D-8C15-79EEEEF69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32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677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95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69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48021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3798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2740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0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D40E9EB-A423-409E-8279-CA9D789D84C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0E6163-6D59-4201-A334-7847A10A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822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709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096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391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303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887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363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860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057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3384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8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D40E9EB-A423-409E-8279-CA9D789D84C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0E6163-6D59-4201-A334-7847A10A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9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D40E9EB-A423-409E-8279-CA9D789D84C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0E6163-6D59-4201-A334-7847A10A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69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D40E9EB-A423-409E-8279-CA9D789D84C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0E6163-6D59-4201-A334-7847A10A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041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3D40E9EB-A423-409E-8279-CA9D789D84C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0E6163-6D59-4201-A334-7847A10A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81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40E9EB-A423-409E-8279-CA9D789D84C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A0E6163-6D59-4201-A334-7847A10A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61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E9EB-A423-409E-8279-CA9D789D84C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6163-6D59-4201-A334-7847A10A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3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E9EB-A423-409E-8279-CA9D789D84C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E6163-6D59-4201-A334-7847A10A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157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3D40E9EB-A423-409E-8279-CA9D789D84CD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FA0E6163-6D59-4201-A334-7847A10A8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4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630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7" y="2217738"/>
            <a:ext cx="6852355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>
                <a:cs typeface="Arial" panose="020B0604020202020204" pitchFamily="34" charset="0"/>
              </a:rPr>
              <a:t>The Hs578T </a:t>
            </a:r>
            <a:r>
              <a:rPr lang="en-US" sz="1500" dirty="0" err="1">
                <a:cs typeface="Arial" panose="020B0604020202020204" pitchFamily="34" charset="0"/>
              </a:rPr>
              <a:t>hypotriploid</a:t>
            </a:r>
            <a:r>
              <a:rPr lang="en-US" sz="1500" dirty="0">
                <a:cs typeface="Arial" panose="020B0604020202020204" pitchFamily="34" charset="0"/>
              </a:rPr>
              <a:t> epithelial cell line is derived from a carcinoma of the human breast of a 74-year-old Caucasian female </a:t>
            </a:r>
            <a:r>
              <a:rPr lang="en-US" sz="1500" dirty="0" smtClean="0">
                <a:cs typeface="Arial" panose="020B0604020202020204" pitchFamily="34" charset="0"/>
              </a:rPr>
              <a:t>patient. The </a:t>
            </a:r>
            <a:r>
              <a:rPr lang="en-US" sz="1500" dirty="0"/>
              <a:t>Hs578T</a:t>
            </a:r>
            <a:r>
              <a:rPr lang="en-US" sz="1500" dirty="0" smtClean="0">
                <a:cs typeface="Arial" panose="020B0604020202020204" pitchFamily="34" charset="0"/>
              </a:rPr>
              <a:t> cell </a:t>
            </a:r>
            <a:r>
              <a:rPr lang="en-US" sz="1500" dirty="0">
                <a:cs typeface="Arial" panose="020B0604020202020204" pitchFamily="34" charset="0"/>
              </a:rPr>
              <a:t>line is used to create the CDX (Cell Line Derived Xenograft</a:t>
            </a:r>
            <a:r>
              <a:rPr lang="en-US" sz="1500" dirty="0" smtClean="0">
                <a:cs typeface="Arial" panose="020B0604020202020204" pitchFamily="34" charset="0"/>
              </a:rPr>
              <a:t>) </a:t>
            </a:r>
            <a:r>
              <a:rPr lang="en-US" sz="1500" dirty="0"/>
              <a:t>Hs578T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>
                <a:cs typeface="Arial" panose="020B0604020202020204" pitchFamily="34" charset="0"/>
              </a:rPr>
              <a:t>mouse </a:t>
            </a:r>
            <a:r>
              <a:rPr lang="en-US" sz="1500" dirty="0" smtClean="0">
                <a:cs typeface="Arial" panose="020B0604020202020204" pitchFamily="34" charset="0"/>
              </a:rPr>
              <a:t>model, </a:t>
            </a:r>
            <a:r>
              <a:rPr lang="en-US" sz="1500" dirty="0"/>
              <a:t>which is </a:t>
            </a:r>
            <a:r>
              <a:rPr lang="en-US" sz="1500" dirty="0" smtClean="0"/>
              <a:t>utilized </a:t>
            </a:r>
            <a:r>
              <a:rPr lang="en-US" sz="1500" dirty="0"/>
              <a:t>in studies focusing on therapeutics targeting expression mechanisms that control aneuploidy. </a:t>
            </a:r>
            <a:endParaRPr lang="en-US" sz="15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/>
              <a:t>Preclinical studies of the Hs578T mouse xenograft model can be valuable in the evaluation of breast cancer treatment, which is essential for patients with advanced stage disease. </a:t>
            </a:r>
            <a:endParaRPr lang="en-US" sz="15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Hs578T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 smtClean="0">
                <a:ea typeface="MS PGothic" pitchFamily="34" charset="-128"/>
              </a:rPr>
              <a:t>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7845778" y="4897407"/>
            <a:ext cx="37366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18" y="2344768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314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Hs578T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866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Hs578T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5850892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Hs578T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3899986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Hs578T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33879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Hs578T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Hs578T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Hs578T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Hs578T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3200" b="1" dirty="0"/>
              <a:t>Hs578T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747329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993422" y="2438400"/>
            <a:ext cx="5836356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Hs578T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254651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222</TotalTime>
  <Words>709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11</cp:revision>
  <dcterms:created xsi:type="dcterms:W3CDTF">2018-01-11T23:20:11Z</dcterms:created>
  <dcterms:modified xsi:type="dcterms:W3CDTF">2018-01-12T03:02:48Z</dcterms:modified>
</cp:coreProperties>
</file>