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F99AE-C2EF-4F14-A4DF-A4E5D9A39CBC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8CDF7-7593-4696-BE25-BE7280E7E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9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7219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46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34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3839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7575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1553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6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E753215-D6A7-4FB8-9CA7-3C32FD31E4B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C6A943-48A8-43ED-92C2-E88BA583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54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13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9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44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924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134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962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521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726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305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74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E753215-D6A7-4FB8-9CA7-3C32FD31E4B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C6A943-48A8-43ED-92C2-E88BA583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E753215-D6A7-4FB8-9CA7-3C32FD31E4B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C6A943-48A8-43ED-92C2-E88BA583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10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E753215-D6A7-4FB8-9CA7-3C32FD31E4B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C6A943-48A8-43ED-92C2-E88BA583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2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E753215-D6A7-4FB8-9CA7-3C32FD31E4B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C6A943-48A8-43ED-92C2-E88BA583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31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753215-D6A7-4FB8-9CA7-3C32FD31E4B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C6A943-48A8-43ED-92C2-E88BA583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05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15-D6A7-4FB8-9CA7-3C32FD31E4B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943-48A8-43ED-92C2-E88BA583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5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3215-D6A7-4FB8-9CA7-3C32FD31E4B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A943-48A8-43ED-92C2-E88BA583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0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8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BE753215-D6A7-4FB8-9CA7-3C32FD31E4B2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60C6A943-48A8-43ED-92C2-E88BA583B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267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tumorigenic HL-60 cell line was derived from the peripheral blood tissue of a 36-year-old female patient with acute </a:t>
            </a:r>
            <a:r>
              <a:rPr lang="en-US" sz="1400" dirty="0" err="1"/>
              <a:t>promyelocytic</a:t>
            </a:r>
            <a:r>
              <a:rPr lang="en-US" sz="1400" dirty="0"/>
              <a:t> leukemia (APL). While being primarily effective in leukemia research, it is suitable for biomedical applications as a transfection host</a:t>
            </a:r>
            <a:r>
              <a:rPr lang="en-US" sz="1400" dirty="0" smtClean="0"/>
              <a:t>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HL-60</a:t>
            </a:r>
            <a:r>
              <a:rPr lang="en-US" sz="1400" dirty="0" smtClean="0"/>
              <a:t> </a:t>
            </a:r>
            <a:r>
              <a:rPr lang="en-US" sz="1400" dirty="0" smtClean="0"/>
              <a:t>human </a:t>
            </a:r>
            <a:r>
              <a:rPr lang="en-US" sz="1400" dirty="0" smtClean="0"/>
              <a:t>leukemia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HL-60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model, </a:t>
            </a:r>
            <a:r>
              <a:rPr lang="en-US" sz="1400" dirty="0"/>
              <a:t>a commonly used model to assess the effectiveness of drugs against leukemia and enabling screening studies of acute myeloid leukemia (AML) therapeutics</a:t>
            </a:r>
            <a:r>
              <a:rPr lang="en-US" sz="1400" dirty="0" smtClean="0"/>
              <a:t>. </a:t>
            </a:r>
            <a:r>
              <a:rPr lang="en-US" sz="1400" dirty="0" smtClean="0"/>
              <a:t>The </a:t>
            </a:r>
            <a:r>
              <a:rPr lang="en-US" sz="1400" dirty="0"/>
              <a:t>HL-60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useful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leukemia.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HL-60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078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HL-60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267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HL-60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6637794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HL-60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744717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HL-60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7500639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HL-60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HL-60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HL-60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HL-60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HL-60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9333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81824" y="2438400"/>
            <a:ext cx="6040193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HL-60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3920660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</TotalTime>
  <Words>615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2</cp:revision>
  <dcterms:created xsi:type="dcterms:W3CDTF">2018-01-16T06:43:55Z</dcterms:created>
  <dcterms:modified xsi:type="dcterms:W3CDTF">2018-01-16T06:54:56Z</dcterms:modified>
</cp:coreProperties>
</file>