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29888-183D-4ECC-B3BB-8DB552B17A9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57554-5F44-4E8E-B883-ADB662C69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818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5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2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3130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0623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8137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6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6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67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96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874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13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65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45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424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465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599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4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78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54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67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04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47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9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055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6759CAF-C012-4C7E-B348-763D5EBDDFB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C7139E81-C819-4862-97AD-AFCEF902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63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133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Liver cancer </a:t>
            </a:r>
            <a:r>
              <a:rPr lang="en-US" sz="1400" dirty="0"/>
              <a:t>cell lines represent accurate molecular models of primary carcinomas and have proven to be potent tools in preclinical </a:t>
            </a:r>
            <a:r>
              <a:rPr lang="en-US" sz="1400" dirty="0" smtClean="0"/>
              <a:t>liver </a:t>
            </a:r>
            <a:r>
              <a:rPr lang="en-US" sz="1400" dirty="0"/>
              <a:t>cancer research. Animal preclinical models are viewed as vital tools in the study of liver </a:t>
            </a:r>
            <a:r>
              <a:rPr lang="en-US" sz="1400" dirty="0" smtClean="0"/>
              <a:t>cancer. The H22 </a:t>
            </a:r>
            <a:r>
              <a:rPr lang="en-US" sz="1400" dirty="0"/>
              <a:t>cell line </a:t>
            </a:r>
            <a:r>
              <a:rPr lang="en-US" sz="1400" dirty="0" smtClean="0"/>
              <a:t>is an </a:t>
            </a:r>
            <a:r>
              <a:rPr lang="en-US" sz="1400" dirty="0" smtClean="0"/>
              <a:t>excellent </a:t>
            </a:r>
            <a:r>
              <a:rPr lang="en-US" sz="1400" dirty="0"/>
              <a:t>host for studying various types of </a:t>
            </a:r>
            <a:r>
              <a:rPr lang="en-US" sz="1400" dirty="0" smtClean="0"/>
              <a:t>liver </a:t>
            </a:r>
            <a:r>
              <a:rPr lang="en-US" sz="1400" dirty="0"/>
              <a:t>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H22 mouse liver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smtClean="0"/>
              <a:t>H22 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</a:t>
            </a:r>
            <a:r>
              <a:rPr lang="en-US" sz="1400" dirty="0" smtClean="0"/>
              <a:t>liver </a:t>
            </a:r>
            <a:r>
              <a:rPr lang="en-US" sz="1400" dirty="0"/>
              <a:t>cancer research that </a:t>
            </a:r>
            <a:r>
              <a:rPr lang="en-US" sz="1400" dirty="0" smtClean="0"/>
              <a:t>enables studying </a:t>
            </a:r>
            <a:r>
              <a:rPr lang="en-US" sz="1400" dirty="0"/>
              <a:t>potential therapeutics for HCC, including immunotherapies in the </a:t>
            </a:r>
            <a:r>
              <a:rPr lang="en-US" sz="1400" dirty="0" err="1"/>
              <a:t>orthotopic</a:t>
            </a:r>
            <a:r>
              <a:rPr lang="en-US" sz="1400" dirty="0"/>
              <a:t> model. </a:t>
            </a:r>
            <a:r>
              <a:rPr lang="en-US" sz="1400" dirty="0" smtClean="0"/>
              <a:t>The H22 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human </a:t>
            </a:r>
            <a:r>
              <a:rPr lang="en-US" sz="1400" dirty="0" smtClean="0"/>
              <a:t>liver 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H22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86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H22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24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H22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317667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H22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8121531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H22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691360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H22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H22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H22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H22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H22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2896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65914" y="2438400"/>
            <a:ext cx="611746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H22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500826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2402</TotalTime>
  <Words>578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6</cp:revision>
  <dcterms:created xsi:type="dcterms:W3CDTF">2018-01-14T00:28:11Z</dcterms:created>
  <dcterms:modified xsi:type="dcterms:W3CDTF">2018-01-18T15:09:36Z</dcterms:modified>
</cp:coreProperties>
</file>