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A3CC1-097F-4AF8-A604-3B0D056DF76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551DB-2389-4866-A731-BE3BCA81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687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109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3561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18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87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5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2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75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0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210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223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4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30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621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062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766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08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8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6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50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8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9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9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3C334E5-569E-42D0-AB31-D722A8E71A7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785C34E-7F38-4077-AD91-46C20526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0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730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293511" y="2217738"/>
            <a:ext cx="758613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err="1"/>
              <a:t>FaDu</a:t>
            </a:r>
            <a:r>
              <a:rPr lang="en-US" sz="1400" dirty="0"/>
              <a:t> cell line is derived from a </a:t>
            </a:r>
            <a:r>
              <a:rPr lang="en-US" sz="1400" dirty="0" err="1"/>
              <a:t>hypopharyngeal</a:t>
            </a:r>
            <a:r>
              <a:rPr lang="en-US" sz="1400" dirty="0"/>
              <a:t> tumor of a 56-year old Hindi Caucasian male patient and produces </a:t>
            </a:r>
            <a:r>
              <a:rPr lang="en-US" sz="1400" dirty="0" err="1"/>
              <a:t>proinflammatory</a:t>
            </a:r>
            <a:r>
              <a:rPr lang="en-US" sz="1400" dirty="0"/>
              <a:t> cytokines as well as activates neutrophils in </a:t>
            </a:r>
            <a:r>
              <a:rPr lang="en-US" sz="1400" dirty="0" smtClean="0"/>
              <a:t>vitro. </a:t>
            </a:r>
            <a:r>
              <a:rPr lang="en-US" sz="1400" dirty="0" smtClean="0"/>
              <a:t>Preclinical </a:t>
            </a:r>
            <a:r>
              <a:rPr lang="en-US" sz="1400" dirty="0"/>
              <a:t>studies of cell-derived xenograft animal models can help scientists find new therapies for patients </a:t>
            </a:r>
            <a:r>
              <a:rPr lang="en-US" sz="1400" dirty="0" smtClean="0"/>
              <a:t>with </a:t>
            </a:r>
            <a:r>
              <a:rPr lang="en-US" sz="1400" dirty="0" smtClean="0"/>
              <a:t>head and neck</a:t>
            </a:r>
            <a:r>
              <a:rPr lang="en-US" sz="1400" dirty="0" smtClean="0"/>
              <a:t> </a:t>
            </a:r>
            <a:r>
              <a:rPr lang="en-US" sz="1400" dirty="0" smtClean="0"/>
              <a:t>cancer.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/>
              <a:t>FaDu</a:t>
            </a:r>
            <a:r>
              <a:rPr lang="en-US" sz="1400" dirty="0"/>
              <a:t> </a:t>
            </a:r>
            <a:r>
              <a:rPr lang="en-US" sz="1400" dirty="0" err="1"/>
              <a:t>hypopharyngeal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/>
              <a:t>FaDu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that is utilized in </a:t>
            </a:r>
            <a:r>
              <a:rPr lang="en-US" sz="1400" dirty="0"/>
              <a:t>preclinical research </a:t>
            </a:r>
            <a:r>
              <a:rPr lang="en-US" sz="1400" dirty="0" smtClean="0"/>
              <a:t>for </a:t>
            </a:r>
            <a:r>
              <a:rPr lang="en-US" sz="1400" dirty="0"/>
              <a:t>studying head and neck cancer and its response to therapeutic agents</a:t>
            </a:r>
            <a:r>
              <a:rPr lang="en-US" sz="1400" smtClean="0"/>
              <a:t>.</a:t>
            </a:r>
            <a:r>
              <a:rPr lang="en-US" sz="1400" smtClean="0"/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FaDu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8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3110" y="2009423"/>
            <a:ext cx="357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Study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08" y="1789366"/>
            <a:ext cx="6421172" cy="437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83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5549417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87877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sz="3200" b="1" dirty="0" err="1"/>
              <a:t>FaDu</a:t>
            </a:r>
            <a:r>
              <a:rPr lang="en-US" sz="3200" b="1" dirty="0" smtClean="0"/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623389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FaDu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9234725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/>
              <a:t>FaDu</a:t>
            </a:r>
            <a:r>
              <a:rPr lang="en-US" sz="2000" b="1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Tumor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FaDu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6588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29640" y="2438400"/>
            <a:ext cx="6065520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6756" y="4221163"/>
            <a:ext cx="289648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043864" y="2363788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3289" y="1854200"/>
            <a:ext cx="591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FaDu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93657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84</TotalTime>
  <Words>608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2018-01-17T09:12:44Z</dcterms:created>
  <dcterms:modified xsi:type="dcterms:W3CDTF">2018-01-17T10:37:18Z</dcterms:modified>
</cp:coreProperties>
</file>