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D3201-9BD6-4505-A8BD-04FDBB27A0EB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FAD6F-4B63-4929-B378-48282BF3E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77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69171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896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30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9859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6529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281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840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ECCEEDDE-423E-43B6-BF21-5B0CC49B590A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C8288B1-FEB7-4B9D-9996-05732E26B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906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6582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62579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0386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47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53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757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6335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3892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22077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38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ECCEEDDE-423E-43B6-BF21-5B0CC49B590A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C8288B1-FEB7-4B9D-9996-05732E26B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816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ECCEEDDE-423E-43B6-BF21-5B0CC49B590A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C8288B1-FEB7-4B9D-9996-05732E26B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46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ECCEEDDE-423E-43B6-BF21-5B0CC49B590A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C8288B1-FEB7-4B9D-9996-05732E26B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38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ECCEEDDE-423E-43B6-BF21-5B0CC49B590A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C8288B1-FEB7-4B9D-9996-05732E26B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327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CEEDDE-423E-43B6-BF21-5B0CC49B590A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C8288B1-FEB7-4B9D-9996-05732E26B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58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EDDE-423E-43B6-BF21-5B0CC49B590A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88B1-FEB7-4B9D-9996-05732E26B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4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EDDE-423E-43B6-BF21-5B0CC49B590A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88B1-FEB7-4B9D-9996-05732E26B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8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187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ECCEEDDE-423E-43B6-BF21-5B0CC49B590A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2C8288B1-FEB7-4B9D-9996-05732E26B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066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4025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575734" y="2217738"/>
            <a:ext cx="7473244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/>
              <a:t>DOHH2 human </a:t>
            </a:r>
            <a:r>
              <a:rPr lang="en-US" sz="1400" dirty="0" smtClean="0"/>
              <a:t>lymphoma </a:t>
            </a:r>
            <a:r>
              <a:rPr lang="en-US" sz="1400" dirty="0"/>
              <a:t>cell line was derived </a:t>
            </a:r>
            <a:r>
              <a:rPr lang="en-US" sz="1400" dirty="0" smtClean="0"/>
              <a:t>from </a:t>
            </a:r>
            <a:r>
              <a:rPr lang="en-US" sz="1400" dirty="0"/>
              <a:t>pleural fluid cells of a 60-year-old lymphoma </a:t>
            </a:r>
            <a:r>
              <a:rPr lang="en-US" sz="1400" dirty="0" smtClean="0"/>
              <a:t>patient. Preclinical </a:t>
            </a:r>
            <a:r>
              <a:rPr lang="en-US" sz="1400" dirty="0"/>
              <a:t>studies of cell-derived xenograft animal models can help scientists find new therapies for patients with </a:t>
            </a:r>
            <a:r>
              <a:rPr lang="en-US" sz="1400" dirty="0" smtClean="0"/>
              <a:t>lymphoma. </a:t>
            </a:r>
            <a:r>
              <a:rPr lang="en-US" sz="1400" dirty="0"/>
              <a:t>The DOHH2</a:t>
            </a:r>
            <a:r>
              <a:rPr lang="en-US" sz="1400" dirty="0" smtClean="0"/>
              <a:t> </a:t>
            </a:r>
            <a:r>
              <a:rPr lang="en-US" sz="1400" dirty="0"/>
              <a:t>cell line is a suitable host for studying human </a:t>
            </a:r>
            <a:r>
              <a:rPr lang="en-US" sz="1400" dirty="0" smtClean="0"/>
              <a:t>lymphoma. </a:t>
            </a:r>
            <a:endParaRPr lang="en-US" sz="1400" dirty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/>
              <a:t>DOHH2</a:t>
            </a:r>
            <a:r>
              <a:rPr lang="en-US" sz="1400" dirty="0" smtClean="0"/>
              <a:t> </a:t>
            </a:r>
            <a:r>
              <a:rPr lang="en-US" sz="1400" dirty="0" smtClean="0"/>
              <a:t>human </a:t>
            </a:r>
            <a:r>
              <a:rPr lang="en-US" sz="1400" dirty="0" smtClean="0"/>
              <a:t>lymphoma cell </a:t>
            </a:r>
            <a:r>
              <a:rPr lang="en-US" sz="1400" dirty="0"/>
              <a:t>line is used to create the CDX (Cell Line Derived Xenograft) </a:t>
            </a:r>
            <a:r>
              <a:rPr lang="en-US" sz="1400" dirty="0"/>
              <a:t>DOHH2</a:t>
            </a:r>
            <a:r>
              <a:rPr lang="en-US" sz="1400" dirty="0" smtClean="0"/>
              <a:t> </a:t>
            </a:r>
            <a:r>
              <a:rPr lang="en-US" sz="1400" dirty="0" smtClean="0"/>
              <a:t>xenograft </a:t>
            </a:r>
            <a:r>
              <a:rPr lang="en-US" sz="1400" dirty="0"/>
              <a:t>mouse </a:t>
            </a:r>
            <a:r>
              <a:rPr lang="en-US" sz="1400" dirty="0" smtClean="0"/>
              <a:t>model </a:t>
            </a:r>
            <a:r>
              <a:rPr lang="en-US" sz="1400" dirty="0" smtClean="0"/>
              <a:t>that </a:t>
            </a:r>
            <a:r>
              <a:rPr lang="en-US" sz="1400" dirty="0"/>
              <a:t>enables detailed observations of tumor growth inhibition of a single therapeutic agent as well as a combination of different </a:t>
            </a:r>
            <a:r>
              <a:rPr lang="en-US" sz="1400" dirty="0" smtClean="0"/>
              <a:t>agents. </a:t>
            </a:r>
            <a:r>
              <a:rPr lang="en-US" sz="1400" dirty="0" smtClean="0"/>
              <a:t>The </a:t>
            </a:r>
            <a:r>
              <a:rPr lang="en-US" sz="1400" dirty="0"/>
              <a:t>DOHH2</a:t>
            </a:r>
            <a:r>
              <a:rPr lang="en-US" sz="1400" dirty="0" smtClean="0"/>
              <a:t> </a:t>
            </a:r>
            <a:r>
              <a:rPr lang="en-US" sz="1400" dirty="0" smtClean="0"/>
              <a:t>xenograft model </a:t>
            </a:r>
            <a:r>
              <a:rPr lang="en-US" sz="1400" dirty="0"/>
              <a:t>is </a:t>
            </a:r>
            <a:r>
              <a:rPr lang="en-US" sz="1400" dirty="0" smtClean="0"/>
              <a:t>useful </a:t>
            </a:r>
            <a:r>
              <a:rPr lang="en-US" sz="1400" dirty="0"/>
              <a:t>for biomedical research related </a:t>
            </a:r>
            <a:r>
              <a:rPr lang="en-US" sz="1400" dirty="0" smtClean="0"/>
              <a:t>to </a:t>
            </a:r>
            <a:r>
              <a:rPr lang="en-US" sz="1400" dirty="0" smtClean="0"/>
              <a:t>lymphoma.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DOHH2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2553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DOHH2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5872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DOHH2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78271965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DOHH2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17564470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DOHH2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1773215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/>
              <a:t>DOHH2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DOHH2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DOHH2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DOHH2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DOHH2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508612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064301" y="2438400"/>
            <a:ext cx="6296937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DOHH2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8059421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788</TotalTime>
  <Words>621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3</cp:revision>
  <dcterms:created xsi:type="dcterms:W3CDTF">2018-01-16T06:44:26Z</dcterms:created>
  <dcterms:modified xsi:type="dcterms:W3CDTF">2018-01-16T19:53:22Z</dcterms:modified>
</cp:coreProperties>
</file>