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6F674-5426-4483-BFF2-CEC2685B5AB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24186-94CD-4A85-967E-42B2A17A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6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899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10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104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7136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489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4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3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1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5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065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576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5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81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522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51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769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29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36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45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48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5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928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9481B643-4183-4402-ADB8-21A54521F2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4F7BE081-197B-430E-A2E7-C9B40647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80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70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6513689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Calu-6 epithelial cell line was derived from lung tissue of a 61-year-old Caucasian female with anaplastic carcinoma. The Calu-6 cell line is a suitable host for lung cancer research. Also, utilization of the Calu-6 cell line is a powerful research tool in the development of safer and more effective inhaled therapeutics</a:t>
            </a:r>
            <a:r>
              <a:rPr lang="en-US" sz="1400" dirty="0" smtClean="0"/>
              <a:t>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Calu-6 human lung cell line is used to create the CDX (Cell Line Derived Xenograft) Calu-6 xenograft mouse model a commonly used CDX </a:t>
            </a:r>
            <a:r>
              <a:rPr lang="en-US" sz="1400" dirty="0" smtClean="0"/>
              <a:t>in </a:t>
            </a:r>
            <a:r>
              <a:rPr lang="en-US" sz="1400" dirty="0"/>
              <a:t>lung cancer research to evaluate the anti-tumor activity of different drugs, including bevacizumab, docetaxel and cisplatin</a:t>
            </a:r>
            <a:r>
              <a:rPr lang="en-US" sz="1400" dirty="0" smtClean="0"/>
              <a:t>.</a:t>
            </a:r>
            <a:endParaRPr lang="en-US" altLang="en-US" sz="1400" dirty="0"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Calu-6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902222" y="4811285"/>
            <a:ext cx="40075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66" y="2188797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23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Calu-6 </a:t>
            </a:r>
            <a:r>
              <a:rPr lang="en-US" altLang="en-US" dirty="0">
                <a:latin typeface="Arial Black" panose="020B0A04020102020204" pitchFamily="34" charset="0"/>
              </a:rPr>
              <a:t>(Lung Carcinoma)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714" y="1769182"/>
            <a:ext cx="6443989" cy="446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85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Calu-6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0823814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Calu-6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349244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Calu-6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60895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Calu-6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Calu-6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5757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28888" y="2438400"/>
            <a:ext cx="5204179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Calu-6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107678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899</TotalTime>
  <Words>625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13</cp:revision>
  <dcterms:created xsi:type="dcterms:W3CDTF">2018-01-09T19:47:23Z</dcterms:created>
  <dcterms:modified xsi:type="dcterms:W3CDTF">2018-01-12T02:48:36Z</dcterms:modified>
</cp:coreProperties>
</file>