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553E-495D-46CB-9EAD-F195E184BD5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58DF8-685F-4114-851B-D1F98A9A8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9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015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8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8731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1607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514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8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38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7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906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2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89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486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54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09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397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26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93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1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2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9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913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A7603CEF-D8D3-4062-B930-4D18DB587714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F9048F1-3E0D-4C48-954D-674419BF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96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11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575116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Calu-3 cell line was originally derived from the lung tissue of a 25-year-old Caucasian male with </a:t>
            </a:r>
            <a:r>
              <a:rPr lang="en-US" sz="1400" dirty="0" smtClean="0"/>
              <a:t>adenocarcinoma. The </a:t>
            </a:r>
            <a:r>
              <a:rPr lang="en-US" sz="1400" dirty="0"/>
              <a:t>tumorigenic Calu-3 cell line has an epithelial cellular morphology and is a suitable host for studies related to lung cancer as well as for other biomedical applications.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Calu-3 human lung cell line is used to create the CDX (Cell Line Derived Xenograft) Calu-3 xenograft mouse </a:t>
            </a:r>
            <a:r>
              <a:rPr lang="en-US" sz="1400" dirty="0" smtClean="0"/>
              <a:t>model, </a:t>
            </a:r>
            <a:r>
              <a:rPr lang="en-US" sz="1400" dirty="0"/>
              <a:t>a commonly used xenograft model to study the effects of different drugs on HER2 and EGFR expressing cells.  </a:t>
            </a:r>
            <a:endParaRPr lang="en-US" altLang="en-US" sz="1400" dirty="0"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Calu-3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37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Calu-3 </a:t>
            </a:r>
            <a:r>
              <a:rPr lang="en-US" altLang="en-US" dirty="0">
                <a:latin typeface="Arial Black" panose="020B0A04020102020204" pitchFamily="34" charset="0"/>
              </a:rPr>
              <a:t>(Lung Carcinoma)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99" y="1790612"/>
            <a:ext cx="6835303" cy="44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73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Calu-3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103281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ea typeface="MS PGothic" pitchFamily="34" charset="-128"/>
              </a:rPr>
              <a:t>Calu-3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691268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ea typeface="MS PGothic" pitchFamily="34" charset="-128"/>
              </a:rPr>
              <a:t>Calu-3 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01609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Calu-3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Calu-3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Calu-3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Calu-3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ea typeface="MS PGothic" pitchFamily="34" charset="-128"/>
              </a:rPr>
              <a:t>Calu-3 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2126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666043" y="2438400"/>
            <a:ext cx="5779913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Calu-3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63703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235</TotalTime>
  <Words>617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15</cp:revision>
  <dcterms:created xsi:type="dcterms:W3CDTF">2018-01-09T15:54:21Z</dcterms:created>
  <dcterms:modified xsi:type="dcterms:W3CDTF">2018-01-12T02:48:09Z</dcterms:modified>
</cp:coreProperties>
</file>