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2C8E1-0CAA-437D-B041-5FD87F3A6ED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8CE74-7ADE-4201-8E6C-29BC6FF0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07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4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6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978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3124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8278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1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62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61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566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589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468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13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765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21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802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55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65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0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96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6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9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3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3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473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935ABE2-007B-42E1-BC8A-1DCAD85143B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70AB373B-FE06-4E8C-B51B-C162BEF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89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960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Caki-1 cells represent a human clear cell renal cell carcinoma line that was derived from a metastatic site of a 49-year-old Caucasian male with carcinoma of the kidney. In addition to displaying epithelial morphology and being a suitable host for studying the proximal tubule epithelium, the Caki-1 cells are widely used in kidney cancer research.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Caki-1</a:t>
            </a:r>
            <a:r>
              <a:rPr lang="en-US" sz="1400" dirty="0" smtClean="0"/>
              <a:t> human kidney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Caki-1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renal</a:t>
            </a:r>
            <a:r>
              <a:rPr lang="en-US" sz="1400" dirty="0" smtClean="0"/>
              <a:t> </a:t>
            </a:r>
            <a:r>
              <a:rPr lang="en-US" sz="1400" dirty="0"/>
              <a:t>cancer </a:t>
            </a:r>
            <a:r>
              <a:rPr lang="en-US" sz="1400" dirty="0" smtClean="0"/>
              <a:t>research, </a:t>
            </a:r>
            <a:r>
              <a:rPr lang="en-US" sz="1400" dirty="0"/>
              <a:t>a valuable tool for studying inhibitors of RAF-1, VEGR and PDGFR</a:t>
            </a:r>
            <a:r>
              <a:rPr lang="en-US" sz="1400" dirty="0" smtClean="0"/>
              <a:t>. </a:t>
            </a:r>
            <a:r>
              <a:rPr lang="en-US" sz="1400" dirty="0" smtClean="0"/>
              <a:t>The </a:t>
            </a:r>
            <a:r>
              <a:rPr lang="en-US" sz="1400" dirty="0"/>
              <a:t>Caki-1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</a:t>
            </a:r>
            <a:r>
              <a:rPr lang="en-US" sz="1400" dirty="0" smtClean="0"/>
              <a:t>kidney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Caki-1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55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5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29125861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4087775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Caki-1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62188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Caki-1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2559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490132" y="2438400"/>
            <a:ext cx="604573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Caki-1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807572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75</TotalTime>
  <Words>630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2018-01-13T22:29:55Z</dcterms:created>
  <dcterms:modified xsi:type="dcterms:W3CDTF">2018-01-13T23:45:49Z</dcterms:modified>
</cp:coreProperties>
</file>