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EA1C5-FF0D-4877-A829-96858D0BD02C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76F3-59D0-4792-BC9B-F58719EDB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728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415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1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5001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7776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65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88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59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17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749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42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860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14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135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389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446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1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90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50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8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05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16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645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65973F81-5BD4-455D-AF3D-9DC8CB1E85AB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6DC29A49-7A3E-43EE-A077-408CAE2B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2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20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/>
              <a:t>The BxPC-3 tumorigenic cell line was initially derived from a 61-year-old female adenocarcinoma patient and possesses an epithelial cellular </a:t>
            </a:r>
            <a:r>
              <a:rPr lang="en-US" sz="1400" dirty="0" smtClean="0"/>
              <a:t>morphology. Preclinical </a:t>
            </a:r>
            <a:r>
              <a:rPr lang="en-US" sz="1400" dirty="0"/>
              <a:t>studies of cell-derived xenograft animal models can help scientists find new therapies for patients with </a:t>
            </a:r>
            <a:r>
              <a:rPr lang="en-US" sz="1400" dirty="0" smtClean="0"/>
              <a:t>pancreatic cancer. </a:t>
            </a:r>
            <a:r>
              <a:rPr lang="en-US" sz="1400" dirty="0"/>
              <a:t>The BxPC-3</a:t>
            </a:r>
            <a:r>
              <a:rPr lang="en-US" sz="1400" dirty="0" smtClean="0"/>
              <a:t> </a:t>
            </a:r>
            <a:r>
              <a:rPr lang="en-US" sz="1400" dirty="0"/>
              <a:t>cell line is a suitable host for </a:t>
            </a:r>
            <a:r>
              <a:rPr lang="en-US" sz="1400" dirty="0" smtClean="0"/>
              <a:t>studying pancreatic cancer. 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BxPC-3</a:t>
            </a:r>
            <a:r>
              <a:rPr lang="en-US" sz="1400" dirty="0"/>
              <a:t> </a:t>
            </a:r>
            <a:r>
              <a:rPr lang="en-US" sz="1400" dirty="0" smtClean="0"/>
              <a:t>human pancreas </a:t>
            </a:r>
            <a:r>
              <a:rPr lang="en-US" sz="1400" dirty="0"/>
              <a:t>cell line is used to create </a:t>
            </a:r>
            <a:r>
              <a:rPr lang="en-US" sz="1400" dirty="0"/>
              <a:t>subcutaneous and metastatic xenograft mouse model that is </a:t>
            </a:r>
            <a:r>
              <a:rPr lang="en-US" sz="1400" dirty="0" smtClean="0"/>
              <a:t>utilized </a:t>
            </a:r>
            <a:r>
              <a:rPr lang="en-US" sz="1400" dirty="0"/>
              <a:t>in preclinical research for in vivo studies of therapeutic compounds targeting pancreatic cancer </a:t>
            </a:r>
            <a:r>
              <a:rPr lang="en-US" sz="1400" dirty="0" smtClean="0"/>
              <a:t>cells. The </a:t>
            </a:r>
            <a:r>
              <a:rPr lang="en-US" sz="1400" dirty="0"/>
              <a:t>BxPC-3 pancreatic tumor model provides a more realistic prediction of </a:t>
            </a:r>
            <a:r>
              <a:rPr lang="en-US" sz="1400" dirty="0" smtClean="0"/>
              <a:t>drug </a:t>
            </a:r>
            <a:r>
              <a:rPr lang="en-US" sz="1400" dirty="0"/>
              <a:t>responses in humans and allows close monitoring of tumor growth and </a:t>
            </a:r>
            <a:r>
              <a:rPr lang="en-US" sz="1400" dirty="0" smtClean="0"/>
              <a:t>development.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b="1" dirty="0"/>
              <a:t>BxPC-3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56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BxPC-3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Xenograft Study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689" y="1862713"/>
            <a:ext cx="6121579" cy="417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3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dirty="0"/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BxPC-3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4263535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dirty="0"/>
              <a:t> </a:t>
            </a:r>
            <a:r>
              <a:rPr lang="en-US" sz="3200" b="1" dirty="0"/>
              <a:t>BxPC-3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2680712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dirty="0"/>
              <a:t> </a:t>
            </a:r>
            <a:r>
              <a:rPr lang="en-US" sz="3200" b="1" dirty="0"/>
              <a:t>BxPC-3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167167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BxPC-3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BxPC-3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BxPC-3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BxPC-3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dirty="0"/>
              <a:t> </a:t>
            </a:r>
            <a:r>
              <a:rPr lang="en-US" sz="3200" b="1" dirty="0"/>
              <a:t>BxPC-3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8512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300765" y="2438400"/>
            <a:ext cx="6001555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sz="3200" dirty="0"/>
              <a:t>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BxPC-3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846181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354</TotalTime>
  <Words>593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6</cp:revision>
  <dcterms:created xsi:type="dcterms:W3CDTF">2018-01-17T03:11:41Z</dcterms:created>
  <dcterms:modified xsi:type="dcterms:W3CDTF">2018-01-17T09:06:02Z</dcterms:modified>
</cp:coreProperties>
</file>