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9D1E-0C23-4259-8B95-73EF6D9DA60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E7F83-CEE4-4238-AB21-240204632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557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574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4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973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46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741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7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2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230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01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14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70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08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5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88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07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89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3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9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5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27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1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7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54B77149-B72B-4080-9970-4F3AD5C8BF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E6696274-15C3-4DD6-B476-6B22DC47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4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</a:t>
            </a:r>
            <a:r>
              <a:rPr lang="en-US" sz="1400" dirty="0" smtClean="0"/>
              <a:t>B16 cell </a:t>
            </a:r>
            <a:r>
              <a:rPr lang="en-US" sz="1400" dirty="0"/>
              <a:t>line was derived from the skin cells of a mouse (Mus </a:t>
            </a:r>
            <a:r>
              <a:rPr lang="en-US" sz="1400" dirty="0" err="1"/>
              <a:t>musculus</a:t>
            </a:r>
            <a:r>
              <a:rPr lang="en-US" sz="1400" dirty="0"/>
              <a:t>) with melanoma and is a suitable host for skin cancer studies as well as for experimental cellular and molecular biology. Preclinical studies of cell-derived xenograft animal models can help scientists find new therapies for patients with </a:t>
            </a:r>
            <a:r>
              <a:rPr lang="en-US" sz="1400" dirty="0" smtClean="0"/>
              <a:t>skin cancer. </a:t>
            </a:r>
            <a:r>
              <a:rPr lang="en-US" sz="1400" dirty="0"/>
              <a:t>The B16 </a:t>
            </a:r>
            <a:r>
              <a:rPr lang="en-US" sz="1400" dirty="0" smtClean="0"/>
              <a:t>cell </a:t>
            </a:r>
            <a:r>
              <a:rPr lang="en-US" sz="1400" dirty="0"/>
              <a:t>line is a suitable host for studying </a:t>
            </a:r>
            <a:r>
              <a:rPr lang="en-US" sz="1400" dirty="0" smtClean="0"/>
              <a:t>melanoma.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B16 </a:t>
            </a:r>
            <a:r>
              <a:rPr lang="en-US" sz="1400" dirty="0" smtClean="0"/>
              <a:t>mouse melanoma</a:t>
            </a:r>
            <a:r>
              <a:rPr lang="en-US" sz="1400" dirty="0" smtClean="0"/>
              <a:t>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B16</a:t>
            </a:r>
            <a:r>
              <a:rPr lang="en-US" sz="1400" dirty="0" smtClean="0"/>
              <a:t> </a:t>
            </a:r>
            <a:r>
              <a:rPr lang="en-US" sz="1400" dirty="0" smtClean="0"/>
              <a:t>xenograft </a:t>
            </a:r>
            <a:r>
              <a:rPr lang="en-US" sz="1400" dirty="0"/>
              <a:t>mouse </a:t>
            </a:r>
            <a:r>
              <a:rPr lang="en-US" sz="1400" dirty="0" smtClean="0"/>
              <a:t>model, </a:t>
            </a:r>
            <a:r>
              <a:rPr lang="en-US" sz="1400" dirty="0"/>
              <a:t>a commonly used </a:t>
            </a:r>
            <a:r>
              <a:rPr lang="en-US" sz="1400" dirty="0" smtClean="0"/>
              <a:t>CDX </a:t>
            </a:r>
            <a:r>
              <a:rPr lang="en-US" sz="1400" dirty="0"/>
              <a:t>for the study of metastasis and solid tumor formation and for anti-proliferation therapeutics screening. </a:t>
            </a:r>
            <a:r>
              <a:rPr lang="en-US" sz="1400" dirty="0" smtClean="0"/>
              <a:t>Preclinical </a:t>
            </a:r>
            <a:r>
              <a:rPr lang="en-US" sz="1400" dirty="0"/>
              <a:t>studies of </a:t>
            </a:r>
            <a:r>
              <a:rPr lang="en-US" sz="1400" dirty="0" smtClean="0"/>
              <a:t>melanoma</a:t>
            </a:r>
            <a:r>
              <a:rPr lang="en-US" sz="1400" dirty="0" smtClean="0"/>
              <a:t> </a:t>
            </a:r>
            <a:r>
              <a:rPr lang="en-US" sz="1400" dirty="0"/>
              <a:t>can help researchers to investigate its correlation with immune </a:t>
            </a:r>
            <a:r>
              <a:rPr lang="en-US" sz="1400" dirty="0" smtClean="0"/>
              <a:t>response.</a:t>
            </a:r>
            <a:endParaRPr lang="en-US" sz="1400" dirty="0"/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B16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B16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87" y="1853188"/>
            <a:ext cx="6401594" cy="43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65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B16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5469483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B16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4121686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B16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07012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/>
              <a:t>B16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B16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B16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B16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B16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9183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322961" y="2438400"/>
            <a:ext cx="6358597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B16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977068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251</TotalTime>
  <Words>634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6</cp:revision>
  <dcterms:created xsi:type="dcterms:W3CDTF">2018-01-16T20:12:28Z</dcterms:created>
  <dcterms:modified xsi:type="dcterms:W3CDTF">2018-01-17T00:24:19Z</dcterms:modified>
</cp:coreProperties>
</file>