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60C9-4084-4DA6-8408-90C86A3AD38E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4D2FF-1B76-41AE-9DA2-BF9B14ED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604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47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261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944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55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4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8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05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35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6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9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0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0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733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6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3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6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4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4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554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00B4733B-A5B6-4756-AEF1-F0975222F54F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6287C796-B40E-413F-BDA0-DEB0251E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9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AsPC-1 epithelial cell line is derived from pancreatic tissue of a 62-year-old Caucasian female patient with metastatic pancreatic adenocarcinoma. The AsPC-1 cell line is commonly employed for studying human infections related to the pancreas and is a powerful tool for pancreatic </a:t>
            </a:r>
            <a:r>
              <a:rPr lang="en-US" sz="1400"/>
              <a:t>cancer </a:t>
            </a:r>
            <a:r>
              <a:rPr lang="en-US" sz="1400" smtClean="0"/>
              <a:t>research</a:t>
            </a:r>
            <a:r>
              <a:rPr lang="en-US" sz="1400" dirty="0"/>
              <a:t>.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AsPC-1</a:t>
            </a:r>
            <a:r>
              <a:rPr lang="en-US" sz="1400" dirty="0"/>
              <a:t> </a:t>
            </a:r>
            <a:r>
              <a:rPr lang="en-US" sz="1400" dirty="0" smtClean="0"/>
              <a:t>human </a:t>
            </a:r>
            <a:r>
              <a:rPr lang="en-US" sz="1400" dirty="0" smtClean="0"/>
              <a:t>pancreas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AsPC-1</a:t>
            </a:r>
            <a:r>
              <a:rPr lang="en-US" sz="1400" dirty="0" smtClean="0"/>
              <a:t> </a:t>
            </a:r>
            <a:r>
              <a:rPr lang="en-US" sz="1400" dirty="0" smtClean="0"/>
              <a:t>xenograft </a:t>
            </a:r>
            <a:r>
              <a:rPr lang="en-US" sz="1400" dirty="0"/>
              <a:t>mouse </a:t>
            </a:r>
            <a:r>
              <a:rPr lang="en-US" sz="1400" dirty="0" smtClean="0"/>
              <a:t>model that is utilized in </a:t>
            </a:r>
            <a:r>
              <a:rPr lang="en-US" sz="1400" dirty="0"/>
              <a:t>preclinical research to study new therapeutic compounds targeting </a:t>
            </a:r>
            <a:r>
              <a:rPr lang="en-US" sz="1400" dirty="0" smtClean="0"/>
              <a:t>pancreatic</a:t>
            </a:r>
            <a:r>
              <a:rPr lang="en-US" sz="1400" dirty="0" smtClean="0"/>
              <a:t> </a:t>
            </a:r>
            <a:r>
              <a:rPr lang="en-US" sz="1400" dirty="0"/>
              <a:t>cancer </a:t>
            </a:r>
            <a:r>
              <a:rPr lang="en-US" sz="1400" dirty="0" smtClean="0"/>
              <a:t>cells. Preclinical </a:t>
            </a:r>
            <a:r>
              <a:rPr lang="en-US" sz="1400" dirty="0"/>
              <a:t>studies of </a:t>
            </a:r>
            <a:r>
              <a:rPr lang="en-US" sz="1400" dirty="0" smtClean="0"/>
              <a:t>pancreatic</a:t>
            </a:r>
            <a:r>
              <a:rPr lang="en-US" sz="1400" dirty="0" smtClean="0"/>
              <a:t> </a:t>
            </a:r>
            <a:r>
              <a:rPr lang="en-US" sz="1400" dirty="0"/>
              <a:t>cancer can help researchers to investigate its correlation with immune response and find new therapies for patients with this disease.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AsPC-1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  <a:endParaRPr lang="en-US" altLang="en-US" sz="22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8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AsPC-1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03" y="1830845"/>
            <a:ext cx="6587577" cy="43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7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AsPC-1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185165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AsPC-1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145247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AsPC-1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28450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AsPC-1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AsPC-1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AsPC-1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AsPC-1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AsPC-1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58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120461" y="2438400"/>
            <a:ext cx="6561097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AsPC-1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857891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355</TotalTime>
  <Words>602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3</cp:revision>
  <dcterms:created xsi:type="dcterms:W3CDTF">2018-01-17T03:11:35Z</dcterms:created>
  <dcterms:modified xsi:type="dcterms:W3CDTF">2018-01-17T09:06:53Z</dcterms:modified>
</cp:coreProperties>
</file>