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7B6C2-42C1-49A7-B6F9-1319CCDC812A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73351-8772-4E18-BC48-4FD8B43A4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55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5302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1178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08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7482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6714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6924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50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9247074-69D6-4312-B4F5-D341E74D83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A7C260-4189-40A4-B66B-1FA2D721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857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22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986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29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61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603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524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260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064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966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99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9247074-69D6-4312-B4F5-D341E74D83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A7C260-4189-40A4-B66B-1FA2D721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37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9247074-69D6-4312-B4F5-D341E74D83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A7C260-4189-40A4-B66B-1FA2D721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47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9247074-69D6-4312-B4F5-D341E74D83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A7C260-4189-40A4-B66B-1FA2D721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0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9247074-69D6-4312-B4F5-D341E74D83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A7C260-4189-40A4-B66B-1FA2D721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453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247074-69D6-4312-B4F5-D341E74D83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FA7C260-4189-40A4-B66B-1FA2D721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23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7074-69D6-4312-B4F5-D341E74D83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C260-4189-40A4-B66B-1FA2D721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7074-69D6-4312-B4F5-D341E74D83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7C260-4189-40A4-B66B-1FA2D721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5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274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39247074-69D6-4312-B4F5-D341E74D839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6FA7C260-4189-40A4-B66B-1FA2D721B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97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999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1162755" y="2217738"/>
            <a:ext cx="6728178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AGS cell line was derived from the stomach tissue of a 54-year-old Caucasian female patient with gastric adenocarcinoma and is a reasonable host for studies related to different forms of stomach cancer. The </a:t>
            </a:r>
            <a:r>
              <a:rPr lang="en-US" sz="1400" dirty="0" smtClean="0"/>
              <a:t>AGS </a:t>
            </a:r>
            <a:r>
              <a:rPr lang="en-US" sz="1400" dirty="0"/>
              <a:t>cell line is essential for biomedical research related to </a:t>
            </a:r>
            <a:r>
              <a:rPr lang="en-US" sz="1400" dirty="0" smtClean="0"/>
              <a:t>human gastric malignancies. </a:t>
            </a:r>
            <a:endParaRPr lang="en-US" sz="1400" dirty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AGS</a:t>
            </a:r>
            <a:r>
              <a:rPr lang="en-US" sz="1400" dirty="0"/>
              <a:t> </a:t>
            </a:r>
            <a:r>
              <a:rPr lang="en-US" sz="1400" dirty="0" smtClean="0"/>
              <a:t>human gastric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 smtClean="0"/>
              <a:t>AGS xenograft </a:t>
            </a:r>
            <a:r>
              <a:rPr lang="en-US" sz="1400" dirty="0"/>
              <a:t>mouse </a:t>
            </a:r>
            <a:r>
              <a:rPr lang="en-US" sz="1400" dirty="0" smtClean="0"/>
              <a:t>model that is</a:t>
            </a:r>
            <a:r>
              <a:rPr lang="en-US" sz="1400" dirty="0"/>
              <a:t> </a:t>
            </a:r>
            <a:r>
              <a:rPr lang="en-US" sz="1400" dirty="0" smtClean="0"/>
              <a:t>utilized </a:t>
            </a:r>
            <a:r>
              <a:rPr lang="en-US" sz="1400" dirty="0"/>
              <a:t>for in vivo studies of therapeutic compounds targeting gastric cancer </a:t>
            </a:r>
            <a:r>
              <a:rPr lang="en-US" sz="1400" dirty="0" smtClean="0"/>
              <a:t>cells </a:t>
            </a:r>
            <a:r>
              <a:rPr lang="en-US" sz="1400" dirty="0"/>
              <a:t>as well as gastric tumor growth, development and interaction with the immune </a:t>
            </a:r>
            <a:r>
              <a:rPr lang="en-US" sz="1400" dirty="0" smtClean="0"/>
              <a:t>system.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AGS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583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2133599" y="1268413"/>
            <a:ext cx="74506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811989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92444" y="2009423"/>
            <a:ext cx="3409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Arial Black" panose="020B0A04020102020204" pitchFamily="34" charset="0"/>
              </a:rPr>
              <a:t>AGS </a:t>
            </a:r>
            <a:r>
              <a:rPr lang="en-US" altLang="en-US" b="1" dirty="0" smtClean="0">
                <a:latin typeface="Arial Black" panose="020B0A04020102020204" pitchFamily="34" charset="0"/>
              </a:rPr>
              <a:t>Xenograft Study</a:t>
            </a:r>
            <a:endParaRPr lang="en-US" altLang="en-US" b="1" dirty="0"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339" y="1782207"/>
            <a:ext cx="6607760" cy="439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85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AGS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71304998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AGS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2983798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AGS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5177790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AGS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AGS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AGS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AGS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409756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354668" y="2438400"/>
            <a:ext cx="6006572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AGS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297781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</TotalTime>
  <Words>605</Words>
  <Application>Microsoft Office PowerPoint</Application>
  <PresentationFormat>Widescreen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3</cp:revision>
  <dcterms:created xsi:type="dcterms:W3CDTF">2018-01-13T02:12:09Z</dcterms:created>
  <dcterms:modified xsi:type="dcterms:W3CDTF">2018-01-18T17:07:43Z</dcterms:modified>
</cp:coreProperties>
</file>