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EC640-6ED8-4DAA-9ED3-D41634B1AE47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06EDB-EFD6-4904-AEEC-C9265EEAD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722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002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670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140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9799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9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64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291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871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21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238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423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793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781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732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3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4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85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1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0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29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556C6F4-DD06-4011-A4BA-AC2FBB3C42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A89C622-2852-46E0-AF3D-EC640447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1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17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1162755" y="2217738"/>
            <a:ext cx="6084711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A549 </a:t>
            </a:r>
            <a:r>
              <a:rPr lang="en-US" sz="1400" dirty="0" err="1"/>
              <a:t>hypotriploid</a:t>
            </a:r>
            <a:r>
              <a:rPr lang="en-US" sz="1400" dirty="0"/>
              <a:t> epithelial cell line was derived from skin cells of a 58-year-old Caucasian male patient with lung carcinoma and is a powerful tool for testing the efficacy of </a:t>
            </a:r>
            <a:r>
              <a:rPr lang="en-US" sz="1400" dirty="0" err="1"/>
              <a:t>lapatinib</a:t>
            </a:r>
            <a:r>
              <a:rPr lang="en-US" sz="1400" dirty="0"/>
              <a:t>, a potent drug against non-small cell lung cancer (NSCLC</a:t>
            </a:r>
            <a:r>
              <a:rPr lang="en-US" sz="1400" dirty="0" smtClean="0"/>
              <a:t>).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A549 human lung cell line is used to create the CDX (Cell Line Derived Xenograft) A549 subcutaneous and metastatic xenograft mouse </a:t>
            </a:r>
            <a:r>
              <a:rPr lang="en-US" sz="1400" dirty="0" smtClean="0"/>
              <a:t>model that is utilized</a:t>
            </a:r>
            <a:r>
              <a:rPr lang="en-US" sz="1400" dirty="0" smtClean="0"/>
              <a:t> </a:t>
            </a:r>
            <a:r>
              <a:rPr lang="en-US" sz="1400" dirty="0"/>
              <a:t>for studies of lung cancer as well human infections related to the lungs.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A549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68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Arial Black" panose="020B0A04020102020204" pitchFamily="34" charset="0"/>
              </a:rPr>
              <a:t>A549 (Lung Carcinoma)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39" y="1792689"/>
            <a:ext cx="6686242" cy="441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25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A549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9544642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A549 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351824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ea typeface="MS PGothic" pitchFamily="34" charset="-128"/>
              </a:rPr>
              <a:t>A549 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805575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059488" y="5515195"/>
            <a:ext cx="5618163" cy="531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A549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A549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A549 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A549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ea typeface="MS PGothic" pitchFamily="34" charset="-128"/>
              </a:rPr>
              <a:t>A549 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1238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752601" y="2438401"/>
            <a:ext cx="5506155" cy="289242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A549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272026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1371</TotalTime>
  <Words>578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34</cp:revision>
  <dcterms:created xsi:type="dcterms:W3CDTF">2018-01-09T04:32:04Z</dcterms:created>
  <dcterms:modified xsi:type="dcterms:W3CDTF">2018-01-12T01:43:40Z</dcterms:modified>
</cp:coreProperties>
</file>