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4C2FB-66D9-428F-A87A-6788D2CCD26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6BB93-BDD8-44A5-B185-A7A375F5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97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8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82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1303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011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333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6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48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8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153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011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81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81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244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2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433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423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24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6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49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3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09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1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375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DDB073B0-7621-4376-AA82-95544E5AF6E3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A572C481-6CC3-4D3D-A0DC-D394114AD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31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99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exact cause of renal cancer is unknown; therefore, scientists often rely on preclinical research in the development of novel treatment regimens and innovative kidney therapeutics. Human tumor </a:t>
            </a:r>
            <a:r>
              <a:rPr lang="en-US" sz="1400" dirty="0" err="1"/>
              <a:t>xenografting</a:t>
            </a:r>
            <a:r>
              <a:rPr lang="en-US" sz="1400" dirty="0"/>
              <a:t> allows greater understanding of the biology of the disease and could aid in finding new treatment solutions. The </a:t>
            </a:r>
            <a:r>
              <a:rPr lang="en-US" sz="1400" dirty="0" smtClean="0"/>
              <a:t>A498</a:t>
            </a:r>
            <a:r>
              <a:rPr lang="en-US" sz="1400" dirty="0" smtClean="0"/>
              <a:t> </a:t>
            </a:r>
            <a:r>
              <a:rPr lang="en-US" sz="1400" dirty="0"/>
              <a:t>cell line is </a:t>
            </a:r>
            <a:r>
              <a:rPr lang="en-US" sz="1400" dirty="0" smtClean="0"/>
              <a:t>a suitable host </a:t>
            </a:r>
            <a:r>
              <a:rPr lang="en-US" sz="1400" dirty="0"/>
              <a:t>for studying various types of </a:t>
            </a:r>
            <a:r>
              <a:rPr lang="en-US" sz="1400" dirty="0" smtClean="0"/>
              <a:t>kidney</a:t>
            </a:r>
            <a:r>
              <a:rPr lang="en-US" sz="1400" dirty="0" smtClean="0"/>
              <a:t> </a:t>
            </a:r>
            <a:r>
              <a:rPr lang="en-US" sz="1400" dirty="0"/>
              <a:t>cancer.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smtClean="0"/>
              <a:t>A498</a:t>
            </a:r>
            <a:r>
              <a:rPr lang="en-US" sz="1400" dirty="0" smtClean="0"/>
              <a:t> human kidney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smtClean="0"/>
              <a:t>A498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 smtClean="0"/>
              <a:t>that </a:t>
            </a:r>
            <a:r>
              <a:rPr lang="en-US" sz="1400" dirty="0"/>
              <a:t>is frequently used in preclinical research involving apoptosis thru activation of JNK pathway and for in vivo studies of therapeutic compounds targeting kidney cancer cells</a:t>
            </a:r>
            <a:r>
              <a:rPr lang="en-US" sz="1400" dirty="0" smtClean="0"/>
              <a:t>. </a:t>
            </a:r>
            <a:r>
              <a:rPr lang="en-US" sz="1400" dirty="0" smtClean="0"/>
              <a:t>The </a:t>
            </a:r>
            <a:r>
              <a:rPr lang="en-US" sz="1400" dirty="0" smtClean="0"/>
              <a:t>A498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kidney cancer.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A498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22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A498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99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A498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5040334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A498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868664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A498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963114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A498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A498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A498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A498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A498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6025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06311" y="2438400"/>
            <a:ext cx="603955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A498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005221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</TotalTime>
  <Words>638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2018-01-13T22:29:49Z</dcterms:created>
  <dcterms:modified xsi:type="dcterms:W3CDTF">2018-01-13T23:28:45Z</dcterms:modified>
</cp:coreProperties>
</file>