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2E6C-339A-47DC-A6DD-95D83F038C12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4AC9D-0BBF-44BA-A2B1-FE6953E8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633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60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4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582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632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6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0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6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01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8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9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1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0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6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0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93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826B08F5-4229-453E-BFB0-64381EF88C5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C2F52D4C-96DF-4785-A5A9-B71D0715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9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Skin cancer </a:t>
            </a:r>
            <a:r>
              <a:rPr lang="en-US" sz="1400" dirty="0"/>
              <a:t>cell lines represent accurate molecular models and have proven to be potent tools in preclinical </a:t>
            </a:r>
            <a:r>
              <a:rPr lang="en-US" sz="1400" dirty="0" smtClean="0"/>
              <a:t>melanoma </a:t>
            </a:r>
            <a:r>
              <a:rPr lang="en-US" sz="1400" dirty="0"/>
              <a:t>research. Preclinical studies of cell-derived xenograft animal models can help scientists find new therapies for patients with </a:t>
            </a:r>
            <a:r>
              <a:rPr lang="en-US" sz="1400" dirty="0" smtClean="0"/>
              <a:t>skin cancer. </a:t>
            </a:r>
            <a:r>
              <a:rPr lang="en-US" sz="1400" dirty="0"/>
              <a:t>The A2058</a:t>
            </a:r>
            <a:r>
              <a:rPr lang="en-US" sz="1400" dirty="0" smtClean="0"/>
              <a:t> </a:t>
            </a:r>
            <a:r>
              <a:rPr lang="en-US" sz="1400" dirty="0"/>
              <a:t>cell line is a suitable host for studying human </a:t>
            </a:r>
            <a:r>
              <a:rPr lang="en-US" sz="1400" dirty="0" smtClean="0"/>
              <a:t>skin cancer. </a:t>
            </a:r>
            <a:endParaRPr lang="en-US" sz="1400" dirty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A2058</a:t>
            </a:r>
            <a:r>
              <a:rPr lang="en-US" sz="1400" dirty="0"/>
              <a:t> </a:t>
            </a:r>
            <a:r>
              <a:rPr lang="en-US" sz="1400" dirty="0" smtClean="0"/>
              <a:t>human </a:t>
            </a:r>
            <a:r>
              <a:rPr lang="en-US" sz="1400" dirty="0" smtClean="0"/>
              <a:t>melanoma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A2058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</a:t>
            </a:r>
            <a:r>
              <a:rPr lang="en-US" sz="1400" dirty="0" smtClean="0"/>
              <a:t>that </a:t>
            </a:r>
            <a:r>
              <a:rPr lang="en-US" sz="1400" dirty="0" smtClean="0"/>
              <a:t>allows </a:t>
            </a:r>
            <a:r>
              <a:rPr lang="en-US" sz="1400" dirty="0"/>
              <a:t>to monitor the tumor growth dynamics as well as the effect of administered anticancer drugs. Preclinical studies of the A2058 metastatic mouse xenograft model can help scientists to gain a better understanding of drug responses in humans and develop novel therapeutics, which is critical for patients with advanced melanoma</a:t>
            </a:r>
            <a:r>
              <a:rPr lang="en-US" sz="1400" dirty="0" smtClean="0"/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A2058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88" y="1801732"/>
            <a:ext cx="6257322" cy="44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47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4565489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A2058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71625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A2058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247219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A2058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78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449237" y="2438400"/>
            <a:ext cx="6055743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A2058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858218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188</TotalTime>
  <Words>568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5</cp:revision>
  <dcterms:created xsi:type="dcterms:W3CDTF">2018-01-16T20:11:57Z</dcterms:created>
  <dcterms:modified xsi:type="dcterms:W3CDTF">2018-01-16T23:19:59Z</dcterms:modified>
</cp:coreProperties>
</file>