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096D0-BB0E-4DB5-AC1F-0329CD5BE66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91B18-1419-4431-B05E-0891CF147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08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2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2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99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404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2966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0957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1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B2D76FF-3C30-4A51-9C4B-14808796A902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6952C7-036A-4A61-AC3A-3BD586B3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39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11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219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772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685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074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601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421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16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782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19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B2D76FF-3C30-4A51-9C4B-14808796A902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6952C7-036A-4A61-AC3A-3BD586B3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1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B2D76FF-3C30-4A51-9C4B-14808796A902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6952C7-036A-4A61-AC3A-3BD586B3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29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B2D76FF-3C30-4A51-9C4B-14808796A902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6952C7-036A-4A61-AC3A-3BD586B3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7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B2D76FF-3C30-4A51-9C4B-14808796A902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6952C7-036A-4A61-AC3A-3BD586B3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08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2D76FF-3C30-4A51-9C4B-14808796A902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46952C7-036A-4A61-AC3A-3BD586B3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2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76FF-3C30-4A51-9C4B-14808796A902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52C7-036A-4A61-AC3A-3BD586B3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1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76FF-3C30-4A51-9C4B-14808796A902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52C7-036A-4A61-AC3A-3BD586B3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731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1B2D76FF-3C30-4A51-9C4B-14808796A902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346952C7-036A-4A61-AC3A-3BD586B3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16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610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Colorectal cancer cell lines represent accurate molecular models of primary carcinomas and have proven to be potent tools in preclinical colon cancer research. The </a:t>
            </a:r>
            <a:r>
              <a:rPr lang="en-US" sz="1400" dirty="0" err="1"/>
              <a:t>WiDr</a:t>
            </a:r>
            <a:r>
              <a:rPr lang="en-US" sz="1400" dirty="0"/>
              <a:t> cell line was derived from the HT-29 cell line, taken from a colon adenocarcinoma of a 44-year-old Caucasian female. In addition to being negative for colon antigen 3 expression, this cell line is positive for keratin by </a:t>
            </a:r>
            <a:r>
              <a:rPr lang="en-US" sz="1400" dirty="0" err="1"/>
              <a:t>immunoperoxidase</a:t>
            </a:r>
            <a:r>
              <a:rPr lang="en-US" sz="1400" dirty="0"/>
              <a:t> staining and expresses p53 antigen.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err="1" smtClean="0"/>
              <a:t>WiDr</a:t>
            </a:r>
            <a:r>
              <a:rPr lang="en-US" sz="1400" dirty="0" smtClean="0"/>
              <a:t> colon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err="1" smtClean="0"/>
              <a:t>WiDr</a:t>
            </a:r>
            <a:r>
              <a:rPr lang="en-US" sz="1400" dirty="0" smtClean="0"/>
              <a:t> xenograft </a:t>
            </a:r>
            <a:r>
              <a:rPr lang="en-US" sz="1400" dirty="0"/>
              <a:t>mouse </a:t>
            </a:r>
            <a:r>
              <a:rPr lang="en-US" sz="1400" dirty="0" smtClean="0"/>
              <a:t>model</a:t>
            </a:r>
            <a:r>
              <a:rPr lang="en-US" sz="1400" dirty="0" smtClean="0"/>
              <a:t>, </a:t>
            </a:r>
            <a:r>
              <a:rPr lang="en-US" sz="1400" dirty="0"/>
              <a:t>containing high expression levels of EGFR and is useful to </a:t>
            </a:r>
            <a:r>
              <a:rPr lang="en-US" sz="1400" dirty="0" smtClean="0"/>
              <a:t>study EGFR-TKIs </a:t>
            </a:r>
            <a:r>
              <a:rPr lang="en-US" sz="1400" dirty="0"/>
              <a:t>as well as combinatorial effects of </a:t>
            </a:r>
            <a:r>
              <a:rPr lang="en-US" sz="1400" dirty="0" err="1"/>
              <a:t>gefitinib</a:t>
            </a:r>
            <a:r>
              <a:rPr lang="en-US" sz="1400" dirty="0"/>
              <a:t> and irinotecan</a:t>
            </a:r>
            <a:r>
              <a:rPr lang="en-US" sz="1400" dirty="0" smtClean="0"/>
              <a:t>.</a:t>
            </a:r>
            <a:r>
              <a:rPr lang="en-US" sz="1400" dirty="0"/>
              <a:t> Furthermore, it shows antitumor efficacy using HDAC inhibitors, for instance, a novel cyclic-peptide-based HDAC inhibitor YM753.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ea typeface="MS PGothic" pitchFamily="34" charset="-128"/>
              </a:rPr>
              <a:t>WiDr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8854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WiDr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16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WiDr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4959492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WiDr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785106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ea typeface="MS PGothic" pitchFamily="34" charset="-128"/>
              </a:rPr>
              <a:t>WiDr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9117352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WiDr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WiDr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WiDr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WiDr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ea typeface="MS PGothic" pitchFamily="34" charset="-128"/>
              </a:rPr>
              <a:t>WiDr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976857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04710" y="2438400"/>
            <a:ext cx="5904089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WiDr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756249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</TotalTime>
  <Words>578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2</cp:revision>
  <dcterms:created xsi:type="dcterms:W3CDTF">2018-01-13T01:48:15Z</dcterms:created>
  <dcterms:modified xsi:type="dcterms:W3CDTF">2018-01-13T02:09:31Z</dcterms:modified>
</cp:coreProperties>
</file>