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915D-5531-4877-B714-F1A523E6AEC0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D67C1-DFCA-40D5-B8CA-8447D3DD5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7249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4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9659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0921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703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1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97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07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82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324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75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85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3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797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64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46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87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3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48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0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81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34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5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F626-1869-44B5-AA3A-7A0D738BD31D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3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F626-1869-44B5-AA3A-7A0D738BD31D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5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F626-1869-44B5-AA3A-7A0D738BD31D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1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C9B2F626-1869-44B5-AA3A-7A0D738BD31D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1CCAB8E4-DAC3-43FB-BBF9-4DEFBB7D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5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2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C</a:t>
            </a:r>
            <a:r>
              <a:rPr lang="en-US" sz="1400" dirty="0" smtClean="0"/>
              <a:t>ancer </a:t>
            </a:r>
            <a:r>
              <a:rPr lang="en-US" sz="1400" dirty="0"/>
              <a:t>cell lines represent accurate molecular models of primary carcinomas and have proven to be potent tools in preclinical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 research. </a:t>
            </a:r>
            <a:r>
              <a:rPr lang="en-US" sz="1400" dirty="0"/>
              <a:t>SK-HEP-1 is an immortal human endothelial cell line obtained from the </a:t>
            </a:r>
            <a:r>
              <a:rPr lang="en-US" sz="1400" dirty="0" err="1"/>
              <a:t>ascitic</a:t>
            </a:r>
            <a:r>
              <a:rPr lang="en-US" sz="1400" dirty="0"/>
              <a:t> fluid of a patient with adenocarcinoma of the liver. The </a:t>
            </a:r>
            <a:r>
              <a:rPr lang="en-US" sz="1400" dirty="0"/>
              <a:t>SK-HEP-1</a:t>
            </a:r>
            <a:r>
              <a:rPr lang="en-US" sz="1400" dirty="0" smtClean="0"/>
              <a:t> </a:t>
            </a:r>
            <a:r>
              <a:rPr lang="en-US" sz="1400" dirty="0"/>
              <a:t>cell line is </a:t>
            </a:r>
            <a:r>
              <a:rPr lang="en-US" sz="1400" dirty="0" smtClean="0"/>
              <a:t>an adequate </a:t>
            </a:r>
            <a:r>
              <a:rPr lang="en-US" sz="1400" dirty="0"/>
              <a:t>host for studying various types </a:t>
            </a:r>
            <a:r>
              <a:rPr lang="en-US" sz="1400" dirty="0" smtClean="0"/>
              <a:t>of liver </a:t>
            </a:r>
            <a:r>
              <a:rPr lang="en-US" sz="1400" dirty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SK-HEP-1</a:t>
            </a:r>
            <a:r>
              <a:rPr lang="en-US" sz="1400" dirty="0" smtClean="0"/>
              <a:t> human liver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SK-HEP-1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 research </a:t>
            </a:r>
            <a:r>
              <a:rPr lang="en-US" sz="1400" dirty="0" smtClean="0"/>
              <a:t>that</a:t>
            </a:r>
            <a:r>
              <a:rPr lang="en-US" sz="1400" dirty="0" smtClean="0"/>
              <a:t> </a:t>
            </a:r>
            <a:r>
              <a:rPr lang="en-US" sz="1400" dirty="0"/>
              <a:t>is invaluable in mono- and combination antitumor activity research of sphingosine kinase 2 inhibitors such as ABC294640, allowing to monitor the effect of administered anticancer agents. </a:t>
            </a:r>
            <a:r>
              <a:rPr lang="en-US" sz="1400" dirty="0"/>
              <a:t>The SK-HEP-1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liver cancer.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799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SK-HEP-1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08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28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630740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SK-HEP-1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85760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SK-HEP-1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77158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SK-HEP-1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4109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27279" y="2438400"/>
            <a:ext cx="5962918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793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SK-HEP-1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957793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2417</TotalTime>
  <Words>577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2</cp:revision>
  <dcterms:created xsi:type="dcterms:W3CDTF">2018-01-14T00:27:08Z</dcterms:created>
  <dcterms:modified xsi:type="dcterms:W3CDTF">2018-01-15T16:44:42Z</dcterms:modified>
</cp:coreProperties>
</file>