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C15F2-A9A4-4DFD-B93E-A15293603E2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AF974-4D3C-4C89-A18C-C6F52C99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2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226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07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5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3565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9050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259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6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41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259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3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00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5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8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760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799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256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5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74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9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67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56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1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5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661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14DF850D-F765-45E5-9D64-DD38DD5CE64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01ABBE06-AA1C-42AD-B509-F7378AFD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6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91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Kidney</a:t>
            </a:r>
            <a:r>
              <a:rPr lang="en-US" sz="1400" dirty="0" smtClean="0"/>
              <a:t> </a:t>
            </a:r>
            <a:r>
              <a:rPr lang="en-US" sz="1400" dirty="0"/>
              <a:t>cancer cell lines represent accurate molecular models of primary carcinomas and have proven to be potent tools in preclinical </a:t>
            </a:r>
            <a:r>
              <a:rPr lang="en-US" sz="1400" dirty="0" smtClean="0"/>
              <a:t>renal</a:t>
            </a:r>
            <a:r>
              <a:rPr lang="en-US" sz="1400" dirty="0" smtClean="0"/>
              <a:t> </a:t>
            </a:r>
            <a:r>
              <a:rPr lang="en-US" sz="1400" dirty="0"/>
              <a:t>cancer research. </a:t>
            </a:r>
            <a:r>
              <a:rPr lang="en-US" sz="1400" dirty="0"/>
              <a:t>Preclinical studies of cell-derived xenograft animal models can help scientists find new therapies for patients with kidney cancer. The </a:t>
            </a:r>
            <a:r>
              <a:rPr lang="en-US" sz="1400" dirty="0" err="1"/>
              <a:t>Renca</a:t>
            </a:r>
            <a:r>
              <a:rPr lang="en-US" sz="1400" dirty="0" smtClean="0"/>
              <a:t> </a:t>
            </a:r>
            <a:r>
              <a:rPr lang="en-US" sz="1400" dirty="0"/>
              <a:t>cell line is </a:t>
            </a:r>
            <a:r>
              <a:rPr lang="en-US" sz="1400" dirty="0" smtClean="0"/>
              <a:t>a suitable</a:t>
            </a:r>
            <a:r>
              <a:rPr lang="en-US" sz="1400" dirty="0" smtClean="0"/>
              <a:t> </a:t>
            </a:r>
            <a:r>
              <a:rPr lang="en-US" sz="1400" dirty="0"/>
              <a:t>host for studying various types of </a:t>
            </a:r>
            <a:r>
              <a:rPr lang="en-US" sz="1400" dirty="0" smtClean="0"/>
              <a:t>renal</a:t>
            </a:r>
            <a:r>
              <a:rPr lang="en-US" sz="1400" dirty="0" smtClean="0"/>
              <a:t> </a:t>
            </a:r>
            <a:r>
              <a:rPr lang="en-US" sz="1400" dirty="0"/>
              <a:t>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err="1"/>
              <a:t>Renca</a:t>
            </a:r>
            <a:r>
              <a:rPr lang="en-US" sz="1400" dirty="0" smtClean="0"/>
              <a:t> mouse kidney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err="1"/>
              <a:t>Renca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renal</a:t>
            </a:r>
            <a:r>
              <a:rPr lang="en-US" sz="1400" dirty="0" smtClean="0"/>
              <a:t> </a:t>
            </a:r>
            <a:r>
              <a:rPr lang="en-US" sz="1400" dirty="0"/>
              <a:t>cancer research that enables </a:t>
            </a:r>
            <a:r>
              <a:rPr lang="en-US" sz="1400" dirty="0" smtClean="0"/>
              <a:t>studying </a:t>
            </a:r>
            <a:r>
              <a:rPr lang="en-US" sz="1400" dirty="0"/>
              <a:t>inhibition of angiogenesis, JAK kinase inhibitors and anti-tumor efficacy. </a:t>
            </a:r>
            <a:r>
              <a:rPr lang="en-US" sz="1400" dirty="0" smtClean="0"/>
              <a:t>The </a:t>
            </a:r>
            <a:r>
              <a:rPr lang="en-US" sz="1400" dirty="0" err="1"/>
              <a:t>Renca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</a:t>
            </a:r>
            <a:r>
              <a:rPr lang="en-US" sz="1400" dirty="0" smtClean="0"/>
              <a:t>kidney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subjects</a:t>
            </a:r>
            <a:r>
              <a:rPr lang="en-US" altLang="en-US" sz="1400" dirty="0">
                <a:cs typeface="Times New Roman" panose="02020603050405020304" pitchFamily="18" charset="0"/>
              </a:rPr>
              <a:t>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 smtClean="0"/>
              <a:t>Renca</a:t>
            </a:r>
            <a:r>
              <a:rPr lang="en-US" sz="3200" b="1" dirty="0" smtClean="0"/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30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Renca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93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Renca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3779128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Renca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944318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Renca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561213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Renca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Renca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Renca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Renca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Renca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0534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16001" y="2438400"/>
            <a:ext cx="6152444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Renca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223514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114</TotalTime>
  <Words>578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2018-01-13T22:30:08Z</dcterms:created>
  <dcterms:modified xsi:type="dcterms:W3CDTF">2018-01-14T00:24:47Z</dcterms:modified>
</cp:coreProperties>
</file>