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9245C-0702-4BDC-8A75-7C10581B6E3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10B8D-22C9-4CF9-A761-5C8AB9EB3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7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511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244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9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6012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6622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926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15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8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18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258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418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583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80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999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34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923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161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0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34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8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79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2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0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046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87E5BB77-813B-4446-9B14-4EC3BBA7C97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BC58B789-31FD-4CF0-AD7C-88CEF6BC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30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328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Epstein-Barr virus-negative tumorigenic </a:t>
            </a:r>
            <a:r>
              <a:rPr lang="en-US" sz="1400" dirty="0" smtClean="0"/>
              <a:t>Ramos </a:t>
            </a:r>
            <a:r>
              <a:rPr lang="en-US" sz="1400" dirty="0"/>
              <a:t>cell line was derived from a 3-year-old Caucasian male patient with </a:t>
            </a:r>
            <a:r>
              <a:rPr lang="en-US" sz="1400" dirty="0" err="1"/>
              <a:t>Burkitt’s</a:t>
            </a:r>
            <a:r>
              <a:rPr lang="en-US" sz="1400" dirty="0"/>
              <a:t> lymphoma</a:t>
            </a:r>
            <a:r>
              <a:rPr lang="en-US" sz="1400" dirty="0" smtClean="0"/>
              <a:t>. </a:t>
            </a:r>
            <a:r>
              <a:rPr lang="en-US" sz="1400" dirty="0"/>
              <a:t>Preclinical studies of cell-derived xenograft animal models can help scientists find new therapies for patients with </a:t>
            </a:r>
            <a:r>
              <a:rPr lang="en-US" sz="1400" dirty="0" smtClean="0"/>
              <a:t>lymphoma.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Ramos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lymphoma cell </a:t>
            </a:r>
            <a:r>
              <a:rPr lang="en-US" sz="1400" dirty="0"/>
              <a:t>line is used to create the CDX (Cell Line Derived Xenograft) </a:t>
            </a:r>
            <a:r>
              <a:rPr lang="en-US" sz="1400" dirty="0"/>
              <a:t>Ramos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/>
              <a:t>has been employed to study antibody mediated drug delivery, such as recombinant fusion protein L19-IL2 or anti-CD37 as well as the sensitivity of B-cell lymphoma to TGF-β signaling. </a:t>
            </a:r>
            <a:r>
              <a:rPr lang="en-US" sz="1400" dirty="0" smtClean="0"/>
              <a:t>The </a:t>
            </a:r>
            <a:r>
              <a:rPr lang="en-US" sz="1400" dirty="0"/>
              <a:t>Ramos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lymphoma.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Ramos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09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Ramos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12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Ramos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828768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Ramos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637643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Ramos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765825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Ramos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Ramos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Ramos Tumor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Ramos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Ramos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72578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60763" y="2438400"/>
            <a:ext cx="610047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Ramos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897500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790</TotalTime>
  <Words>609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6</cp:revision>
  <dcterms:created xsi:type="dcterms:W3CDTF">2018-01-16T06:44:57Z</dcterms:created>
  <dcterms:modified xsi:type="dcterms:W3CDTF">2018-01-16T19:55:31Z</dcterms:modified>
</cp:coreProperties>
</file>