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4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33E1-FCD7-4C30-BF28-EF6E5710BBC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BE607-DDAB-4087-80EA-541CCD30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23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7459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3286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1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7511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70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5417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005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B1E167B-0DA7-41D4-A9AE-94B3B6AA7D7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464500-7132-48DE-8DDB-CDAA5803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8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47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994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537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243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474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340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818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111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050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65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B1E167B-0DA7-41D4-A9AE-94B3B6AA7D7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464500-7132-48DE-8DDB-CDAA5803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23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B1E167B-0DA7-41D4-A9AE-94B3B6AA7D7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464500-7132-48DE-8DDB-CDAA5803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64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B1E167B-0DA7-41D4-A9AE-94B3B6AA7D7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464500-7132-48DE-8DDB-CDAA5803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3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B1E167B-0DA7-41D4-A9AE-94B3B6AA7D7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464500-7132-48DE-8DDB-CDAA5803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20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1E167B-0DA7-41D4-A9AE-94B3B6AA7D7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464500-7132-48DE-8DDB-CDAA5803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11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167B-0DA7-41D4-A9AE-94B3B6AA7D7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4500-7132-48DE-8DDB-CDAA5803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9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167B-0DA7-41D4-A9AE-94B3B6AA7D7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4500-7132-48DE-8DDB-CDAA5803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4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133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4B1E167B-0DA7-41D4-A9AE-94B3B6AA7D7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07464500-7132-48DE-8DDB-CDAA5803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19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14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8" y="2217738"/>
            <a:ext cx="5751160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NCI-H1975 epithelial cell line was isolated in 1988 from lung cells taken from a non-smoker </a:t>
            </a:r>
            <a:r>
              <a:rPr lang="en-US" sz="1400" dirty="0" smtClean="0"/>
              <a:t>female patient </a:t>
            </a:r>
            <a:r>
              <a:rPr lang="en-US" sz="1400" dirty="0"/>
              <a:t>with adenocarcinoma. This cell line is a potent tool for performing preclinical tests for lung cancer treatment</a:t>
            </a:r>
            <a:r>
              <a:rPr lang="en-US" sz="1400" dirty="0" smtClean="0"/>
              <a:t>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NCI-H1975 human lung cell line is used to create the CDX (Cell Line Derived Xenograft) NCI-H1975 xenograft mouse model that is essential for preclinical studies of mono- or combination therapies. 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1400" dirty="0"/>
              <a:t> </a:t>
            </a:r>
            <a:endParaRPr lang="en-US" sz="1400" dirty="0" smtClean="0"/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196623" y="1682968"/>
            <a:ext cx="6204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NCI-H1975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6821434" y="4466034"/>
            <a:ext cx="40056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41" y="1929271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0019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/>
          </p:cNvSpPr>
          <p:nvPr/>
        </p:nvSpPr>
        <p:spPr bwMode="auto">
          <a:xfrm>
            <a:off x="564444" y="2714189"/>
            <a:ext cx="3804356" cy="313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5604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2133599" y="1268413"/>
            <a:ext cx="74506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5607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5610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56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8523110" y="3352488"/>
            <a:ext cx="3262489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Estimated tumor volume (L x W</a:t>
            </a:r>
            <a:r>
              <a:rPr lang="en-US" altLang="en-US" sz="1400" baseline="30000" dirty="0">
                <a:latin typeface="Arial" charset="0"/>
                <a:cs typeface="Times New Roman" pitchFamily="18" charset="0"/>
              </a:rPr>
              <a:t>2</a:t>
            </a:r>
            <a:r>
              <a:rPr lang="en-US" altLang="en-US" sz="1400" dirty="0">
                <a:latin typeface="Arial" charset="0"/>
                <a:cs typeface="Times New Roman" pitchFamily="18" charset="0"/>
              </a:rPr>
              <a:t> /2)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Mean/median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Survival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doubling time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inhibition (TGI)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delay (TGD)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Increased life span (ILS)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cell kill rate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794" y="2811989"/>
            <a:ext cx="203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Data Endpoints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23110" y="2043289"/>
            <a:ext cx="3578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dirty="0" smtClean="0">
                <a:latin typeface="Arial Black" panose="020B0A04020102020204" pitchFamily="34" charset="0"/>
              </a:rPr>
              <a:t>NCI-H1975 </a:t>
            </a:r>
            <a:r>
              <a:rPr lang="en-US" altLang="en-US" sz="1600" dirty="0">
                <a:latin typeface="Arial Black" panose="020B0A04020102020204" pitchFamily="34" charset="0"/>
              </a:rPr>
              <a:t>(Lung Carcinoma) </a:t>
            </a:r>
            <a:r>
              <a:rPr lang="en-US" altLang="en-US" sz="1600" b="1" dirty="0" smtClean="0">
                <a:latin typeface="Arial Black" panose="020B0A04020102020204" pitchFamily="34" charset="0"/>
              </a:rPr>
              <a:t>Xenograft Study</a:t>
            </a:r>
            <a:endParaRPr lang="en-US" altLang="en-US" sz="1600" b="1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936" y="1787359"/>
            <a:ext cx="6449044" cy="442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93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NCI-H1975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14401554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NCI-H1975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328881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NCI-H1975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1393341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NCI-H1975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NCI-H1975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NCI-H1975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NCI-H1975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NCI-H1975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613785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666043" y="2438400"/>
            <a:ext cx="5497689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7867" y="1854200"/>
            <a:ext cx="5906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NCI-H1975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9049112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274</TotalTime>
  <Words>606</Words>
  <Application>Microsoft Office PowerPoint</Application>
  <PresentationFormat>Widescreen</PresentationFormat>
  <Paragraphs>96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8</cp:revision>
  <dcterms:created xsi:type="dcterms:W3CDTF">2018-01-10T04:40:31Z</dcterms:created>
  <dcterms:modified xsi:type="dcterms:W3CDTF">2018-01-12T02:51:38Z</dcterms:modified>
</cp:coreProperties>
</file>