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6A76F-27A5-4744-8E73-F4CA98626CB0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03A1D-1479-4EBE-BE79-992554869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3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7276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792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4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156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2738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8431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829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5021798-A577-42D5-A2AF-EB833B4B363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0FB86F-1123-4B43-8763-02164F072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64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12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442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108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089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090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472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673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854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535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34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5021798-A577-42D5-A2AF-EB833B4B363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0FB86F-1123-4B43-8763-02164F072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36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5021798-A577-42D5-A2AF-EB833B4B363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0FB86F-1123-4B43-8763-02164F072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5021798-A577-42D5-A2AF-EB833B4B363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0FB86F-1123-4B43-8763-02164F072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79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5021798-A577-42D5-A2AF-EB833B4B363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0FB86F-1123-4B43-8763-02164F072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29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021798-A577-42D5-A2AF-EB833B4B363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0FB86F-1123-4B43-8763-02164F072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9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1798-A577-42D5-A2AF-EB833B4B363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B86F-1123-4B43-8763-02164F072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3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1798-A577-42D5-A2AF-EB833B4B363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B86F-1123-4B43-8763-02164F072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9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429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65021798-A577-42D5-A2AF-EB833B4B363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6C0FB86F-1123-4B43-8763-02164F072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20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537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MIA PaCa-2 </a:t>
            </a:r>
            <a:r>
              <a:rPr lang="en-US" sz="1400" dirty="0" smtClean="0"/>
              <a:t>cell </a:t>
            </a:r>
            <a:r>
              <a:rPr lang="en-US" sz="1400" dirty="0"/>
              <a:t>line was initially isolated in 1975 using pancreatic tumor cells of a 65-year-old Caucasian male patient with pancreatic carcinoma and is a </a:t>
            </a:r>
            <a:r>
              <a:rPr lang="en-US" sz="1400" dirty="0" err="1"/>
              <a:t>hypotriploid</a:t>
            </a:r>
            <a:r>
              <a:rPr lang="en-US" sz="1400" dirty="0"/>
              <a:t> cell line that displays epithelial morphology. This cell line has a doubling time of roughly 40 hours and is an excellent host for biomedical research related to pancreatic cancer.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MIA PaCa-2</a:t>
            </a:r>
            <a:r>
              <a:rPr lang="en-US" sz="1400" dirty="0" smtClean="0"/>
              <a:t> </a:t>
            </a:r>
            <a:r>
              <a:rPr lang="en-US" sz="1400" dirty="0" smtClean="0"/>
              <a:t>human </a:t>
            </a:r>
            <a:r>
              <a:rPr lang="en-US" sz="1400" dirty="0" smtClean="0"/>
              <a:t>pancreas</a:t>
            </a:r>
            <a:r>
              <a:rPr lang="en-US" sz="1400" dirty="0" smtClean="0"/>
              <a:t>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MIA </a:t>
            </a:r>
            <a:r>
              <a:rPr lang="en-US" sz="1400" dirty="0" smtClean="0"/>
              <a:t>PaCa-2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 </a:t>
            </a:r>
            <a:r>
              <a:rPr lang="en-US" sz="1400" dirty="0"/>
              <a:t>that exhibits inhibition of tumor growth. </a:t>
            </a:r>
            <a:r>
              <a:rPr lang="en-US" sz="1400" dirty="0" smtClean="0"/>
              <a:t>The </a:t>
            </a:r>
            <a:r>
              <a:rPr lang="en-US" sz="1400" dirty="0"/>
              <a:t>MIA PaCa-2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</a:t>
            </a:r>
            <a:r>
              <a:rPr lang="en-US" sz="1400" dirty="0" smtClean="0"/>
              <a:t>pancreatic cancer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05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MIA PaCa-2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  <a:endParaRPr lang="en-US" altLang="en-US" sz="22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440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MIA PaCa-2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783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MIA PaCa-2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97026126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MIA PaCa-2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39823343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MIA PaCa-2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085286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MIA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PaCa-2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MIA PaCa-2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MIA PaCa-2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MIA PaCa-2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MIA PaCa-2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36782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223252" y="2438400"/>
            <a:ext cx="6415798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2948" y="4221163"/>
            <a:ext cx="2819402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8327230" y="2342356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2" y="1854200"/>
            <a:ext cx="6274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MIA PaCa-2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5329642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180</TotalTime>
  <Words>639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2018-01-17T06:04:30Z</dcterms:created>
  <dcterms:modified xsi:type="dcterms:W3CDTF">2018-01-17T09:04:37Z</dcterms:modified>
</cp:coreProperties>
</file>