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64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D5A7-0FFE-4EC7-889B-30681DF60DF9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17F0A-C70E-49E6-B0B6-AED4031D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1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430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010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6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5574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1734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1644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6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D3A48A3-2901-4BD0-B3C7-5EEF9036116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CD10AE-C776-45A4-85DB-BF2154C27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66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38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392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75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949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77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530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81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317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500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12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D3A48A3-2901-4BD0-B3C7-5EEF9036116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CD10AE-C776-45A4-85DB-BF2154C27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49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D3A48A3-2901-4BD0-B3C7-5EEF9036116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CD10AE-C776-45A4-85DB-BF2154C27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97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D3A48A3-2901-4BD0-B3C7-5EEF9036116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CD10AE-C776-45A4-85DB-BF2154C27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5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D3A48A3-2901-4BD0-B3C7-5EEF9036116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CD10AE-C776-45A4-85DB-BF2154C27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00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3A48A3-2901-4BD0-B3C7-5EEF9036116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CD10AE-C776-45A4-85DB-BF2154C27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48A3-2901-4BD0-B3C7-5EEF9036116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10AE-C776-45A4-85DB-BF2154C27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7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48A3-2901-4BD0-B3C7-5EEF9036116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10AE-C776-45A4-85DB-BF2154C27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5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019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BD3A48A3-2901-4BD0-B3C7-5EEF9036116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3CCD10AE-C776-45A4-85DB-BF2154C27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95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18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871217" y="2267168"/>
            <a:ext cx="6940693" cy="379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500" dirty="0"/>
              <a:t>The LN-229 human brain (glioma) cell line was obtained in 1979 from a female patient with right frontal </a:t>
            </a:r>
            <a:r>
              <a:rPr lang="en-US" sz="1500" dirty="0" err="1"/>
              <a:t>parieto</a:t>
            </a:r>
            <a:r>
              <a:rPr lang="en-US" sz="1500" dirty="0"/>
              <a:t>-occipital glioblastoma. In addition to exhibiting mutated p53, the LN-229 cell line has a wild-type PTEN gene.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500" dirty="0"/>
              <a:t>The LN-229 </a:t>
            </a:r>
            <a:r>
              <a:rPr lang="en-US" sz="1500" dirty="0" smtClean="0"/>
              <a:t>cell </a:t>
            </a:r>
            <a:r>
              <a:rPr lang="en-US" sz="1500" dirty="0"/>
              <a:t>line is used to create the CDX (Cell Line Derived Xenograft) LN-229 xenograft mouse </a:t>
            </a:r>
            <a:r>
              <a:rPr lang="en-US" sz="1500" dirty="0" smtClean="0"/>
              <a:t>model.</a:t>
            </a:r>
            <a:r>
              <a:rPr lang="en-US" sz="1500" dirty="0"/>
              <a:t> </a:t>
            </a:r>
            <a:r>
              <a:rPr lang="en-US" sz="1500" dirty="0" smtClean="0"/>
              <a:t>Human </a:t>
            </a:r>
            <a:r>
              <a:rPr lang="en-US" sz="1500" dirty="0"/>
              <a:t>tumor xenograft animal models provide scientists with a better understanding of the biology of the disease, leading to innovative treatment options that are desperately needed.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5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5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5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5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5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500" dirty="0">
                <a:cs typeface="Times New Roman" panose="02020603050405020304" pitchFamily="18" charset="0"/>
              </a:rPr>
              <a:t>Typically, </a:t>
            </a:r>
            <a:r>
              <a:rPr lang="en-US" altLang="en-US" sz="15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5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5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500" dirty="0">
                <a:cs typeface="Times New Roman" panose="02020603050405020304" pitchFamily="18" charset="0"/>
              </a:rPr>
              <a:t> </a:t>
            </a:r>
            <a:r>
              <a:rPr lang="en-US" altLang="en-US" sz="15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5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5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992313" y="1682968"/>
            <a:ext cx="54087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LN-229</a:t>
            </a:r>
            <a:r>
              <a:rPr lang="en-US" altLang="en-US" sz="3200" b="1" dirty="0" smtClean="0">
                <a:ea typeface="MS PGothic" pitchFamily="34" charset="-128"/>
              </a:rPr>
              <a:t> 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173155" y="4675127"/>
            <a:ext cx="38495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96" y="2095500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83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92444" y="2009423"/>
            <a:ext cx="3409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LN-229 (Glioblastoma)    Xenograft Study</a:t>
            </a:r>
            <a:endParaRPr lang="en-US" altLang="en-US" b="1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08" y="1769182"/>
            <a:ext cx="6719196" cy="44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53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LN-229 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5010602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LN-229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4065213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smtClean="0"/>
              <a:t>LN-229</a:t>
            </a:r>
            <a:r>
              <a:rPr lang="en-US" sz="3200" dirty="0" smtClean="0"/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3558515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LN-229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LN-229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Growth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LN-229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LN-229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LN-229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7204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1095022" y="2438400"/>
            <a:ext cx="5825067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4425" y="4221163"/>
            <a:ext cx="2794000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7535864" y="2363789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8443" y="1854200"/>
            <a:ext cx="537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LN-229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480751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67</TotalTime>
  <Words>607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14</cp:revision>
  <dcterms:created xsi:type="dcterms:W3CDTF">2018-01-10T07:47:42Z</dcterms:created>
  <dcterms:modified xsi:type="dcterms:W3CDTF">2018-01-12T02:52:45Z</dcterms:modified>
</cp:coreProperties>
</file>