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4E3E7-1A88-4CDA-9CD6-AC99324A395A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C0AE4-38D6-4E51-A263-1354E66E7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165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52506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32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38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6493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8807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74939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833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CC2B964-185F-4E3D-ACD2-702E8908755F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3568163-12B5-4C30-828C-46E76DE85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219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90183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3203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39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4745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14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109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8601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1075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4794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01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CC2B964-185F-4E3D-ACD2-702E8908755F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3568163-12B5-4C30-828C-46E76DE85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072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78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CC2B964-185F-4E3D-ACD2-702E8908755F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3568163-12B5-4C30-828C-46E76DE85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763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CC2B964-185F-4E3D-ACD2-702E8908755F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3568163-12B5-4C30-828C-46E76DE85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870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CC2B964-185F-4E3D-ACD2-702E8908755F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3568163-12B5-4C30-828C-46E76DE85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834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C2B964-185F-4E3D-ACD2-702E8908755F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3568163-12B5-4C30-828C-46E76DE85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436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B964-185F-4E3D-ACD2-702E8908755F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8163-12B5-4C30-828C-46E76DE85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68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B964-185F-4E3D-ACD2-702E8908755F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8163-12B5-4C30-828C-46E76DE85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8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B964-185F-4E3D-ACD2-702E8908755F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8163-12B5-4C30-828C-46E76DE85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1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5CC2B964-185F-4E3D-ACD2-702E8908755F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C3568163-12B5-4C30-828C-46E76DE85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254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140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575734" y="2217738"/>
            <a:ext cx="747324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Established </a:t>
            </a:r>
            <a:r>
              <a:rPr lang="en-US" sz="1400" dirty="0"/>
              <a:t>initially from liver cells of the mouse (Mus </a:t>
            </a:r>
            <a:r>
              <a:rPr lang="en-US" sz="1400" dirty="0" err="1"/>
              <a:t>musculus</a:t>
            </a:r>
            <a:r>
              <a:rPr lang="en-US" sz="1400" dirty="0"/>
              <a:t>) with hepatoma, the tumorigenic </a:t>
            </a:r>
            <a:r>
              <a:rPr lang="en-US" sz="1400" dirty="0" err="1"/>
              <a:t>Hepa</a:t>
            </a:r>
            <a:r>
              <a:rPr lang="en-US" sz="1400" dirty="0"/>
              <a:t> 1-6 cell line shows an epithelial cellular morphology and is an appropriate host for studies related to mammalian liver tissue functions and other biomedical applications. The </a:t>
            </a:r>
            <a:r>
              <a:rPr lang="en-US" sz="1400" dirty="0" err="1"/>
              <a:t>Hepa</a:t>
            </a:r>
            <a:r>
              <a:rPr lang="en-US" sz="1400" dirty="0"/>
              <a:t> 1-6</a:t>
            </a:r>
            <a:r>
              <a:rPr lang="en-US" sz="1400" dirty="0" smtClean="0"/>
              <a:t> </a:t>
            </a:r>
            <a:r>
              <a:rPr lang="en-US" sz="1400" dirty="0"/>
              <a:t>cell line is </a:t>
            </a:r>
            <a:r>
              <a:rPr lang="en-US" sz="1400" dirty="0" smtClean="0"/>
              <a:t>a </a:t>
            </a:r>
            <a:r>
              <a:rPr lang="en-US" sz="1400" dirty="0" smtClean="0"/>
              <a:t>suitable</a:t>
            </a:r>
            <a:r>
              <a:rPr lang="en-US" sz="1400" dirty="0" smtClean="0"/>
              <a:t> </a:t>
            </a:r>
            <a:r>
              <a:rPr lang="en-US" sz="1400" dirty="0"/>
              <a:t>host for studying various types of </a:t>
            </a:r>
            <a:r>
              <a:rPr lang="en-US" sz="1400" dirty="0" smtClean="0"/>
              <a:t>liver</a:t>
            </a:r>
            <a:r>
              <a:rPr lang="en-US" sz="1400" dirty="0" smtClean="0"/>
              <a:t> </a:t>
            </a:r>
            <a:r>
              <a:rPr lang="en-US" sz="1400" dirty="0"/>
              <a:t>cancer. 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 err="1"/>
              <a:t>Hepa</a:t>
            </a:r>
            <a:r>
              <a:rPr lang="en-US" sz="1400" dirty="0"/>
              <a:t> 1-6</a:t>
            </a:r>
            <a:r>
              <a:rPr lang="en-US" sz="1400" dirty="0" smtClean="0"/>
              <a:t> mouse liver </a:t>
            </a:r>
            <a:r>
              <a:rPr lang="en-US" sz="1400" dirty="0"/>
              <a:t>cell line is used to create the CDX (Cell Line Derived Xenograft) </a:t>
            </a:r>
            <a:r>
              <a:rPr lang="en-US" sz="1400" dirty="0" err="1"/>
              <a:t>Hepa</a:t>
            </a:r>
            <a:r>
              <a:rPr lang="en-US" sz="1400" dirty="0"/>
              <a:t> 1-6</a:t>
            </a:r>
            <a:r>
              <a:rPr lang="en-US" sz="1400" dirty="0" smtClean="0"/>
              <a:t> </a:t>
            </a:r>
            <a:r>
              <a:rPr lang="en-US" sz="1400" dirty="0" smtClean="0"/>
              <a:t>xenograft </a:t>
            </a:r>
            <a:r>
              <a:rPr lang="en-US" sz="1400" dirty="0"/>
              <a:t>mouse </a:t>
            </a:r>
            <a:r>
              <a:rPr lang="en-US" sz="1400" dirty="0" smtClean="0"/>
              <a:t>model, a </a:t>
            </a:r>
            <a:r>
              <a:rPr lang="en-US" sz="1400" dirty="0"/>
              <a:t>highly </a:t>
            </a:r>
            <a:r>
              <a:rPr lang="en-US" sz="1400" dirty="0" smtClean="0"/>
              <a:t>utilized CDX </a:t>
            </a:r>
            <a:r>
              <a:rPr lang="en-US" sz="1400" dirty="0"/>
              <a:t>in </a:t>
            </a:r>
            <a:r>
              <a:rPr lang="en-US" sz="1400" dirty="0" smtClean="0"/>
              <a:t>liver</a:t>
            </a:r>
            <a:r>
              <a:rPr lang="en-US" sz="1400" dirty="0" smtClean="0"/>
              <a:t> </a:t>
            </a:r>
            <a:r>
              <a:rPr lang="en-US" sz="1400" dirty="0"/>
              <a:t>cancer research </a:t>
            </a:r>
            <a:r>
              <a:rPr lang="en-US" sz="1400" dirty="0" smtClean="0"/>
              <a:t>that</a:t>
            </a:r>
            <a:r>
              <a:rPr lang="en-US" sz="1400" dirty="0" smtClean="0"/>
              <a:t> </a:t>
            </a:r>
            <a:r>
              <a:rPr lang="en-US" sz="1400" dirty="0"/>
              <a:t>allows studies of tumor growth inhibition of therapeutic agents, including RNA replacement therapy through miRNA regulation as well as expression of hTERTC27 by a recombinant adenovirus. The </a:t>
            </a:r>
            <a:r>
              <a:rPr lang="en-US" sz="1400" dirty="0" err="1"/>
              <a:t>Hepa</a:t>
            </a:r>
            <a:r>
              <a:rPr lang="en-US" sz="1400" dirty="0"/>
              <a:t> 1-6</a:t>
            </a:r>
            <a:r>
              <a:rPr lang="en-US" sz="1400" dirty="0" smtClean="0"/>
              <a:t> </a:t>
            </a:r>
            <a:r>
              <a:rPr lang="en-US" sz="1400" dirty="0" smtClean="0"/>
              <a:t>xenograft model </a:t>
            </a:r>
            <a:r>
              <a:rPr lang="en-US" sz="1400" dirty="0"/>
              <a:t>is </a:t>
            </a:r>
            <a:r>
              <a:rPr lang="en-US" sz="1400" dirty="0" smtClean="0"/>
              <a:t>useful </a:t>
            </a:r>
            <a:r>
              <a:rPr lang="en-US" sz="1400" dirty="0"/>
              <a:t>for biomedical research related to </a:t>
            </a:r>
            <a:r>
              <a:rPr lang="en-US" sz="1400" dirty="0" smtClean="0"/>
              <a:t>liver cancer</a:t>
            </a:r>
            <a:r>
              <a:rPr lang="en-US" sz="1400" dirty="0" smtClean="0"/>
              <a:t>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60566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err="1"/>
              <a:t>Hepa</a:t>
            </a:r>
            <a:r>
              <a:rPr lang="en-US" sz="3200" b="1" dirty="0"/>
              <a:t> 1-6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911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Hepa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1-6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85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Hepa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1-6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6584674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Hepa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1-6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23494776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err="1"/>
              <a:t>Hepa</a:t>
            </a:r>
            <a:r>
              <a:rPr lang="en-US" sz="3200" b="1" dirty="0"/>
              <a:t> 1-6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1448325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Hepa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1-6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Hepa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1-6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Hepa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1-6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Hepa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1-6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err="1"/>
              <a:t>Hepa</a:t>
            </a:r>
            <a:r>
              <a:rPr lang="en-US" sz="3200" b="1" dirty="0"/>
              <a:t> 1-6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173279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886690" y="2438400"/>
            <a:ext cx="6082145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753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Hepa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1-6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2102282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2403</TotalTime>
  <Words>642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4</cp:revision>
  <dcterms:created xsi:type="dcterms:W3CDTF">2018-01-14T00:27:39Z</dcterms:created>
  <dcterms:modified xsi:type="dcterms:W3CDTF">2018-01-15T16:31:30Z</dcterms:modified>
</cp:coreProperties>
</file>