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77BFC-EBCA-447F-BD7D-3D47EF6B83A5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96A1D-B265-433D-ABE6-0F21AE73D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83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15374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149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03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69457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28386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87715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199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CE94474-2B3E-44EF-A4C2-91DC611B4F57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BA3CEF0-D486-47C1-BB5B-63C514982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4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641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87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2158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424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1933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4632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042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693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1628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453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CE94474-2B3E-44EF-A4C2-91DC611B4F57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BA3CEF0-D486-47C1-BB5B-63C514982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55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CE94474-2B3E-44EF-A4C2-91DC611B4F57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BA3CEF0-D486-47C1-BB5B-63C514982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81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CE94474-2B3E-44EF-A4C2-91DC611B4F57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BA3CEF0-D486-47C1-BB5B-63C514982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919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CE94474-2B3E-44EF-A4C2-91DC611B4F57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BA3CEF0-D486-47C1-BB5B-63C514982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969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E94474-2B3E-44EF-A4C2-91DC611B4F57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BA3CEF0-D486-47C1-BB5B-63C514982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895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4474-2B3E-44EF-A4C2-91DC611B4F57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CEF0-D486-47C1-BB5B-63C514982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5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4474-2B3E-44EF-A4C2-91DC611B4F57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CEF0-D486-47C1-BB5B-63C514982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2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0566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0CE94474-2B3E-44EF-A4C2-91DC611B4F57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9BA3CEF0-D486-47C1-BB5B-63C514982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092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150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575734" y="2217738"/>
            <a:ext cx="7473244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Hep3B </a:t>
            </a:r>
            <a:r>
              <a:rPr lang="en-US" sz="1400" dirty="0"/>
              <a:t>cell line was established from the </a:t>
            </a:r>
            <a:r>
              <a:rPr lang="en-US" sz="1400" dirty="0" smtClean="0"/>
              <a:t>liver </a:t>
            </a:r>
            <a:r>
              <a:rPr lang="en-US" sz="1400" dirty="0"/>
              <a:t>tissue of an 8-year-old male patient with hepatocellular carcinoma and exhibits epithelial morphology. The </a:t>
            </a:r>
            <a:r>
              <a:rPr lang="en-US" sz="1400" dirty="0" smtClean="0"/>
              <a:t>Hep3B </a:t>
            </a:r>
            <a:r>
              <a:rPr lang="en-US" sz="1400" dirty="0"/>
              <a:t>cell line is an excellent transfection host and is often used for liver disease research as well as for cancer and hepatitis </a:t>
            </a:r>
            <a:r>
              <a:rPr lang="en-US" sz="1400" dirty="0" smtClean="0"/>
              <a:t>B studies. 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/>
              <a:t>Hep3B</a:t>
            </a:r>
            <a:r>
              <a:rPr lang="en-US" sz="1400" dirty="0" smtClean="0"/>
              <a:t> human liver </a:t>
            </a:r>
            <a:r>
              <a:rPr lang="en-US" sz="1400" dirty="0"/>
              <a:t>cell line is used to create the CDX (Cell Line Derived Xenograft) </a:t>
            </a:r>
            <a:r>
              <a:rPr lang="en-US" sz="1400" dirty="0"/>
              <a:t>Hep3B</a:t>
            </a:r>
            <a:r>
              <a:rPr lang="en-US" sz="1400" dirty="0" smtClean="0"/>
              <a:t> </a:t>
            </a:r>
            <a:r>
              <a:rPr lang="en-US" sz="1400" dirty="0" smtClean="0"/>
              <a:t>xenograft </a:t>
            </a:r>
            <a:r>
              <a:rPr lang="en-US" sz="1400" dirty="0"/>
              <a:t>mouse </a:t>
            </a:r>
            <a:r>
              <a:rPr lang="en-US" sz="1400" dirty="0" smtClean="0"/>
              <a:t>model, a </a:t>
            </a:r>
            <a:r>
              <a:rPr lang="en-US" sz="1400" dirty="0"/>
              <a:t>highly </a:t>
            </a:r>
            <a:r>
              <a:rPr lang="en-US" sz="1400" dirty="0" smtClean="0"/>
              <a:t>utilized CDX </a:t>
            </a:r>
            <a:r>
              <a:rPr lang="en-US" sz="1400" dirty="0"/>
              <a:t>in </a:t>
            </a:r>
            <a:r>
              <a:rPr lang="en-US" sz="1400" dirty="0" smtClean="0"/>
              <a:t>liver</a:t>
            </a:r>
            <a:r>
              <a:rPr lang="en-US" sz="1400" dirty="0" smtClean="0"/>
              <a:t> </a:t>
            </a:r>
            <a:r>
              <a:rPr lang="en-US" sz="1400" dirty="0"/>
              <a:t>cancer </a:t>
            </a:r>
            <a:r>
              <a:rPr lang="en-US" sz="1400" dirty="0" smtClean="0"/>
              <a:t>research </a:t>
            </a:r>
            <a:r>
              <a:rPr lang="en-US" sz="1400" dirty="0" smtClean="0"/>
              <a:t>for studying </a:t>
            </a:r>
            <a:r>
              <a:rPr lang="en-US" sz="1400" dirty="0"/>
              <a:t>the mechanism of acquired resistance to </a:t>
            </a:r>
            <a:r>
              <a:rPr lang="en-US" sz="1400" dirty="0" err="1"/>
              <a:t>sorafenib</a:t>
            </a:r>
            <a:r>
              <a:rPr lang="en-US" sz="1400" dirty="0"/>
              <a:t>. </a:t>
            </a:r>
            <a:r>
              <a:rPr lang="en-US" sz="1400" dirty="0" smtClean="0"/>
              <a:t>The </a:t>
            </a:r>
            <a:r>
              <a:rPr lang="en-US" sz="1400" dirty="0"/>
              <a:t>Hep3B</a:t>
            </a:r>
            <a:r>
              <a:rPr lang="en-US" sz="1400" dirty="0" smtClean="0"/>
              <a:t> </a:t>
            </a:r>
            <a:r>
              <a:rPr lang="en-US" sz="1400" dirty="0" smtClean="0"/>
              <a:t>xenograft model </a:t>
            </a:r>
            <a:r>
              <a:rPr lang="en-US" sz="1400" dirty="0"/>
              <a:t>is </a:t>
            </a:r>
            <a:r>
              <a:rPr lang="en-US" sz="1400" dirty="0" smtClean="0"/>
              <a:t>useful </a:t>
            </a:r>
            <a:r>
              <a:rPr lang="en-US" sz="1400" dirty="0"/>
              <a:t>for biomedical research related </a:t>
            </a:r>
            <a:r>
              <a:rPr lang="en-US" sz="1400" dirty="0" smtClean="0"/>
              <a:t>to liver cancer.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9153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Hep3B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4676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Hep3B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7714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Hep3B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55631598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Hep3B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11204663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Hep3B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3128889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Hep3B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Hep3B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Hep3B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Hep3B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Hep3B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960045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997526" y="2438400"/>
            <a:ext cx="6068291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Hep3B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0971761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2404</TotalTime>
  <Words>739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4</cp:revision>
  <dcterms:created xsi:type="dcterms:W3CDTF">2018-01-14T00:27:33Z</dcterms:created>
  <dcterms:modified xsi:type="dcterms:W3CDTF">2018-01-15T16:32:28Z</dcterms:modified>
</cp:coreProperties>
</file>